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7" r:id="rId4"/>
    <p:sldId id="258" r:id="rId5"/>
    <p:sldId id="259" r:id="rId6"/>
    <p:sldId id="268" r:id="rId7"/>
    <p:sldId id="260" r:id="rId8"/>
    <p:sldId id="262" r:id="rId9"/>
    <p:sldId id="267" r:id="rId10"/>
    <p:sldId id="263" r:id="rId11"/>
    <p:sldId id="264" r:id="rId12"/>
    <p:sldId id="265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DC215F-67E3-4846-9E40-B960641B74B7}" v="56" dt="2025-10-15T05:25:52.4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67" y="4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원종(2020134026)" userId="6fa6b33a-341d-4762-8641-8275846f2f9d" providerId="ADAL" clId="{64F57AA1-44E3-47AC-8BA6-D08FA70DF4E2}"/>
    <pc:docChg chg="undo redo custSel addSld delSld modSld sldOrd">
      <pc:chgData name="이원종(2020134026)" userId="6fa6b33a-341d-4762-8641-8275846f2f9d" providerId="ADAL" clId="{64F57AA1-44E3-47AC-8BA6-D08FA70DF4E2}" dt="2025-10-15T05:26:23.550" v="5076" actId="478"/>
      <pc:docMkLst>
        <pc:docMk/>
      </pc:docMkLst>
      <pc:sldChg chg="addSp delSp modSp mod">
        <pc:chgData name="이원종(2020134026)" userId="6fa6b33a-341d-4762-8641-8275846f2f9d" providerId="ADAL" clId="{64F57AA1-44E3-47AC-8BA6-D08FA70DF4E2}" dt="2025-09-24T12:35:28.612" v="2263" actId="14100"/>
        <pc:sldMkLst>
          <pc:docMk/>
          <pc:sldMk cId="0" sldId="256"/>
        </pc:sldMkLst>
        <pc:spChg chg="mod">
          <ac:chgData name="이원종(2020134026)" userId="6fa6b33a-341d-4762-8641-8275846f2f9d" providerId="ADAL" clId="{64F57AA1-44E3-47AC-8BA6-D08FA70DF4E2}" dt="2025-09-24T12:35:06.110" v="2253" actId="1037"/>
          <ac:spMkLst>
            <pc:docMk/>
            <pc:sldMk cId="0" sldId="256"/>
            <ac:spMk id="18" creationId="{00000000-0000-0000-0000-000000000000}"/>
          </ac:spMkLst>
        </pc:spChg>
        <pc:spChg chg="mod">
          <ac:chgData name="이원종(2020134026)" userId="6fa6b33a-341d-4762-8641-8275846f2f9d" providerId="ADAL" clId="{64F57AA1-44E3-47AC-8BA6-D08FA70DF4E2}" dt="2025-09-24T12:35:28.177" v="2262" actId="403"/>
          <ac:spMkLst>
            <pc:docMk/>
            <pc:sldMk cId="0" sldId="256"/>
            <ac:spMk id="20" creationId="{00000000-0000-0000-0000-000000000000}"/>
          </ac:spMkLst>
        </pc:spChg>
        <pc:spChg chg="mod">
          <ac:chgData name="이원종(2020134026)" userId="6fa6b33a-341d-4762-8641-8275846f2f9d" providerId="ADAL" clId="{64F57AA1-44E3-47AC-8BA6-D08FA70DF4E2}" dt="2025-09-24T12:35:28.177" v="2262" actId="403"/>
          <ac:spMkLst>
            <pc:docMk/>
            <pc:sldMk cId="0" sldId="256"/>
            <ac:spMk id="21" creationId="{00000000-0000-0000-0000-000000000000}"/>
          </ac:spMkLst>
        </pc:spChg>
        <pc:spChg chg="add mod">
          <ac:chgData name="이원종(2020134026)" userId="6fa6b33a-341d-4762-8641-8275846f2f9d" providerId="ADAL" clId="{64F57AA1-44E3-47AC-8BA6-D08FA70DF4E2}" dt="2025-09-24T12:24:13.318" v="2135" actId="120"/>
          <ac:spMkLst>
            <pc:docMk/>
            <pc:sldMk cId="0" sldId="256"/>
            <ac:spMk id="22" creationId="{EC636D4A-4372-5221-B142-97ACFCBD3545}"/>
          </ac:spMkLst>
        </pc:spChg>
        <pc:spChg chg="add mod">
          <ac:chgData name="이원종(2020134026)" userId="6fa6b33a-341d-4762-8641-8275846f2f9d" providerId="ADAL" clId="{64F57AA1-44E3-47AC-8BA6-D08FA70DF4E2}" dt="2025-09-24T12:23:57.179" v="2127" actId="1076"/>
          <ac:spMkLst>
            <pc:docMk/>
            <pc:sldMk cId="0" sldId="256"/>
            <ac:spMk id="23" creationId="{BA75C7C3-BD20-F7B6-24B3-33A44FE8B5BF}"/>
          </ac:spMkLst>
        </pc:spChg>
        <pc:grpChg chg="add mod">
          <ac:chgData name="이원종(2020134026)" userId="6fa6b33a-341d-4762-8641-8275846f2f9d" providerId="ADAL" clId="{64F57AA1-44E3-47AC-8BA6-D08FA70DF4E2}" dt="2025-09-24T12:35:28.612" v="2263" actId="14100"/>
          <ac:grpSpMkLst>
            <pc:docMk/>
            <pc:sldMk cId="0" sldId="256"/>
            <ac:grpSpMk id="17" creationId="{A72419F1-8713-42A5-BBDF-DCFEE1985F55}"/>
          </ac:grpSpMkLst>
        </pc:grpChg>
        <pc:grpChg chg="add mod">
          <ac:chgData name="이원종(2020134026)" userId="6fa6b33a-341d-4762-8641-8275846f2f9d" providerId="ADAL" clId="{64F57AA1-44E3-47AC-8BA6-D08FA70DF4E2}" dt="2025-09-24T12:35:28.612" v="2263" actId="14100"/>
          <ac:grpSpMkLst>
            <pc:docMk/>
            <pc:sldMk cId="0" sldId="256"/>
            <ac:grpSpMk id="19" creationId="{C43BEB80-06E1-AF5F-8BAB-F0C5EB89FC35}"/>
          </ac:grpSpMkLst>
        </pc:grpChg>
        <pc:picChg chg="mod topLvl">
          <ac:chgData name="이원종(2020134026)" userId="6fa6b33a-341d-4762-8641-8275846f2f9d" providerId="ADAL" clId="{64F57AA1-44E3-47AC-8BA6-D08FA70DF4E2}" dt="2025-09-24T12:20:25.088" v="2048" actId="165"/>
          <ac:picMkLst>
            <pc:docMk/>
            <pc:sldMk cId="0" sldId="256"/>
            <ac:picMk id="12" creationId="{00000000-0000-0000-0000-000000000000}"/>
          </ac:picMkLst>
        </pc:picChg>
        <pc:picChg chg="mod topLvl">
          <ac:chgData name="이원종(2020134026)" userId="6fa6b33a-341d-4762-8641-8275846f2f9d" providerId="ADAL" clId="{64F57AA1-44E3-47AC-8BA6-D08FA70DF4E2}" dt="2025-09-24T12:20:25.088" v="2048" actId="165"/>
          <ac:picMkLst>
            <pc:docMk/>
            <pc:sldMk cId="0" sldId="256"/>
            <ac:picMk id="13" creationId="{00000000-0000-0000-0000-000000000000}"/>
          </ac:picMkLst>
        </pc:picChg>
        <pc:picChg chg="mod topLvl">
          <ac:chgData name="이원종(2020134026)" userId="6fa6b33a-341d-4762-8641-8275846f2f9d" providerId="ADAL" clId="{64F57AA1-44E3-47AC-8BA6-D08FA70DF4E2}" dt="2025-09-24T12:21:31.819" v="2064" actId="164"/>
          <ac:picMkLst>
            <pc:docMk/>
            <pc:sldMk cId="0" sldId="256"/>
            <ac:picMk id="15" creationId="{00000000-0000-0000-0000-000000000000}"/>
          </ac:picMkLst>
        </pc:picChg>
        <pc:picChg chg="mod topLvl">
          <ac:chgData name="이원종(2020134026)" userId="6fa6b33a-341d-4762-8641-8275846f2f9d" providerId="ADAL" clId="{64F57AA1-44E3-47AC-8BA6-D08FA70DF4E2}" dt="2025-09-24T12:20:49.489" v="2049" actId="164"/>
          <ac:picMkLst>
            <pc:docMk/>
            <pc:sldMk cId="0" sldId="256"/>
            <ac:picMk id="16" creationId="{00000000-0000-0000-0000-000000000000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5T05:26:09.031" v="5068" actId="478"/>
        <pc:sldMkLst>
          <pc:docMk/>
          <pc:sldMk cId="0" sldId="257"/>
        </pc:sldMkLst>
        <pc:grpChg chg="del">
          <ac:chgData name="이원종(2020134026)" userId="6fa6b33a-341d-4762-8641-8275846f2f9d" providerId="ADAL" clId="{64F57AA1-44E3-47AC-8BA6-D08FA70DF4E2}" dt="2025-10-15T05:26:09.031" v="5068" actId="478"/>
          <ac:grpSpMkLst>
            <pc:docMk/>
            <pc:sldMk cId="0" sldId="257"/>
            <ac:grpSpMk id="25" creationId="{80C0B653-9B3B-057F-AA51-3C74140CA5DB}"/>
          </ac:grpSpMkLst>
        </pc:grpChg>
      </pc:sldChg>
      <pc:sldChg chg="addSp delSp modSp mod">
        <pc:chgData name="이원종(2020134026)" userId="6fa6b33a-341d-4762-8641-8275846f2f9d" providerId="ADAL" clId="{64F57AA1-44E3-47AC-8BA6-D08FA70DF4E2}" dt="2025-10-15T05:25:52.494" v="5063" actId="478"/>
        <pc:sldMkLst>
          <pc:docMk/>
          <pc:sldMk cId="0" sldId="258"/>
        </pc:sldMkLst>
        <pc:picChg chg="add del mod">
          <ac:chgData name="이원종(2020134026)" userId="6fa6b33a-341d-4762-8641-8275846f2f9d" providerId="ADAL" clId="{64F57AA1-44E3-47AC-8BA6-D08FA70DF4E2}" dt="2025-10-15T05:25:52.494" v="5063" actId="478"/>
          <ac:picMkLst>
            <pc:docMk/>
            <pc:sldMk cId="0" sldId="258"/>
            <ac:picMk id="36" creationId="{F0E66F64-D54F-6D35-F19E-A20EE50803DC}"/>
          </ac:picMkLst>
        </pc:picChg>
      </pc:sldChg>
      <pc:sldChg chg="delSp modSp mod">
        <pc:chgData name="이원종(2020134026)" userId="6fa6b33a-341d-4762-8641-8275846f2f9d" providerId="ADAL" clId="{64F57AA1-44E3-47AC-8BA6-D08FA70DF4E2}" dt="2025-10-15T05:25:59.668" v="5067" actId="478"/>
        <pc:sldMkLst>
          <pc:docMk/>
          <pc:sldMk cId="0" sldId="259"/>
        </pc:sldMkLst>
        <pc:spChg chg="mod">
          <ac:chgData name="이원종(2020134026)" userId="6fa6b33a-341d-4762-8641-8275846f2f9d" providerId="ADAL" clId="{64F57AA1-44E3-47AC-8BA6-D08FA70DF4E2}" dt="2025-09-25T05:56:02.343" v="4117" actId="20577"/>
          <ac:spMkLst>
            <pc:docMk/>
            <pc:sldMk cId="0" sldId="259"/>
            <ac:spMk id="23" creationId="{00000000-0000-0000-0000-000000000000}"/>
          </ac:spMkLst>
        </pc:spChg>
        <pc:spChg chg="del mod">
          <ac:chgData name="이원종(2020134026)" userId="6fa6b33a-341d-4762-8641-8275846f2f9d" providerId="ADAL" clId="{64F57AA1-44E3-47AC-8BA6-D08FA70DF4E2}" dt="2025-10-15T05:25:58.165" v="5066" actId="478"/>
          <ac:spMkLst>
            <pc:docMk/>
            <pc:sldMk cId="0" sldId="259"/>
            <ac:spMk id="34" creationId="{00000000-0000-0000-0000-000000000000}"/>
          </ac:spMkLst>
        </pc:spChg>
        <pc:spChg chg="del">
          <ac:chgData name="이원종(2020134026)" userId="6fa6b33a-341d-4762-8641-8275846f2f9d" providerId="ADAL" clId="{64F57AA1-44E3-47AC-8BA6-D08FA70DF4E2}" dt="2025-10-15T05:25:59.668" v="5067" actId="478"/>
          <ac:spMkLst>
            <pc:docMk/>
            <pc:sldMk cId="0" sldId="259"/>
            <ac:spMk id="35" creationId="{00000000-0000-0000-0000-000000000000}"/>
          </ac:spMkLst>
        </pc:spChg>
        <pc:grpChg chg="del">
          <ac:chgData name="이원종(2020134026)" userId="6fa6b33a-341d-4762-8641-8275846f2f9d" providerId="ADAL" clId="{64F57AA1-44E3-47AC-8BA6-D08FA70DF4E2}" dt="2025-10-15T05:25:55.735" v="5064" actId="478"/>
          <ac:grpSpMkLst>
            <pc:docMk/>
            <pc:sldMk cId="0" sldId="259"/>
            <ac:grpSpMk id="29" creationId="{00000000-0000-0000-0000-000000000000}"/>
          </ac:grpSpMkLst>
        </pc:grpChg>
      </pc:sldChg>
      <pc:sldChg chg="addSp delSp modSp mod setBg">
        <pc:chgData name="이원종(2020134026)" userId="6fa6b33a-341d-4762-8641-8275846f2f9d" providerId="ADAL" clId="{64F57AA1-44E3-47AC-8BA6-D08FA70DF4E2}" dt="2025-10-15T05:26:11.476" v="5069" actId="478"/>
        <pc:sldMkLst>
          <pc:docMk/>
          <pc:sldMk cId="0" sldId="260"/>
        </pc:sldMkLst>
        <pc:picChg chg="add del mod ord">
          <ac:chgData name="이원종(2020134026)" userId="6fa6b33a-341d-4762-8641-8275846f2f9d" providerId="ADAL" clId="{64F57AA1-44E3-47AC-8BA6-D08FA70DF4E2}" dt="2025-10-15T05:26:11.476" v="5069" actId="478"/>
          <ac:picMkLst>
            <pc:docMk/>
            <pc:sldMk cId="0" sldId="260"/>
            <ac:picMk id="5" creationId="{34632FC8-F5EB-BED1-5BD4-76FEF77CFFE6}"/>
          </ac:picMkLst>
        </pc:picChg>
      </pc:sldChg>
      <pc:sldChg chg="addSp delSp modSp del mod">
        <pc:chgData name="이원종(2020134026)" userId="6fa6b33a-341d-4762-8641-8275846f2f9d" providerId="ADAL" clId="{64F57AA1-44E3-47AC-8BA6-D08FA70DF4E2}" dt="2025-09-10T12:50:26.003" v="1639" actId="47"/>
        <pc:sldMkLst>
          <pc:docMk/>
          <pc:sldMk cId="0" sldId="261"/>
        </pc:sldMkLst>
      </pc:sldChg>
      <pc:sldChg chg="addSp delSp modSp mod ord">
        <pc:chgData name="이원종(2020134026)" userId="6fa6b33a-341d-4762-8641-8275846f2f9d" providerId="ADAL" clId="{64F57AA1-44E3-47AC-8BA6-D08FA70DF4E2}" dt="2025-10-15T05:26:19.215" v="5073" actId="478"/>
        <pc:sldMkLst>
          <pc:docMk/>
          <pc:sldMk cId="0" sldId="262"/>
        </pc:sldMkLst>
        <pc:spChg chg="mod">
          <ac:chgData name="이원종(2020134026)" userId="6fa6b33a-341d-4762-8641-8275846f2f9d" providerId="ADAL" clId="{64F57AA1-44E3-47AC-8BA6-D08FA70DF4E2}" dt="2025-09-24T13:25:58.618" v="2806"/>
          <ac:spMkLst>
            <pc:docMk/>
            <pc:sldMk cId="0" sldId="262"/>
            <ac:spMk id="3" creationId="{00000000-0000-0000-0000-000000000000}"/>
          </ac:spMkLst>
        </pc:spChg>
        <pc:spChg chg="del mod topLvl">
          <ac:chgData name="이원종(2020134026)" userId="6fa6b33a-341d-4762-8641-8275846f2f9d" providerId="ADAL" clId="{64F57AA1-44E3-47AC-8BA6-D08FA70DF4E2}" dt="2025-10-15T05:26:17.669" v="5072" actId="478"/>
          <ac:spMkLst>
            <pc:docMk/>
            <pc:sldMk cId="0" sldId="262"/>
            <ac:spMk id="13" creationId="{00000000-0000-0000-0000-000000000000}"/>
          </ac:spMkLst>
        </pc:spChg>
        <pc:spChg chg="del mod topLvl">
          <ac:chgData name="이원종(2020134026)" userId="6fa6b33a-341d-4762-8641-8275846f2f9d" providerId="ADAL" clId="{64F57AA1-44E3-47AC-8BA6-D08FA70DF4E2}" dt="2025-10-15T05:26:19.215" v="5073" actId="478"/>
          <ac:spMkLst>
            <pc:docMk/>
            <pc:sldMk cId="0" sldId="262"/>
            <ac:spMk id="14" creationId="{00000000-0000-0000-0000-000000000000}"/>
          </ac:spMkLst>
        </pc:spChg>
        <pc:spChg chg="mod">
          <ac:chgData name="이원종(2020134026)" userId="6fa6b33a-341d-4762-8641-8275846f2f9d" providerId="ADAL" clId="{64F57AA1-44E3-47AC-8BA6-D08FA70DF4E2}" dt="2025-09-24T12:58:30.507" v="2326" actId="165"/>
          <ac:spMkLst>
            <pc:docMk/>
            <pc:sldMk cId="0" sldId="262"/>
            <ac:spMk id="16" creationId="{00000000-0000-0000-0000-000000000000}"/>
          </ac:spMkLst>
        </pc:spChg>
        <pc:spChg chg="mod">
          <ac:chgData name="이원종(2020134026)" userId="6fa6b33a-341d-4762-8641-8275846f2f9d" providerId="ADAL" clId="{64F57AA1-44E3-47AC-8BA6-D08FA70DF4E2}" dt="2025-09-24T13:14:26.047" v="2526" actId="20577"/>
          <ac:spMkLst>
            <pc:docMk/>
            <pc:sldMk cId="0" sldId="262"/>
            <ac:spMk id="19" creationId="{00000000-0000-0000-0000-000000000000}"/>
          </ac:spMkLst>
        </pc:spChg>
        <pc:spChg chg="mod topLvl">
          <ac:chgData name="이원종(2020134026)" userId="6fa6b33a-341d-4762-8641-8275846f2f9d" providerId="ADAL" clId="{64F57AA1-44E3-47AC-8BA6-D08FA70DF4E2}" dt="2025-09-24T13:23:19.203" v="2727" actId="20577"/>
          <ac:spMkLst>
            <pc:docMk/>
            <pc:sldMk cId="0" sldId="262"/>
            <ac:spMk id="20" creationId="{00000000-0000-0000-0000-000000000000}"/>
          </ac:spMkLst>
        </pc:spChg>
        <pc:spChg chg="mod">
          <ac:chgData name="이원종(2020134026)" userId="6fa6b33a-341d-4762-8641-8275846f2f9d" providerId="ADAL" clId="{64F57AA1-44E3-47AC-8BA6-D08FA70DF4E2}" dt="2025-09-24T12:58:30.507" v="2326" actId="165"/>
          <ac:spMkLst>
            <pc:docMk/>
            <pc:sldMk cId="0" sldId="262"/>
            <ac:spMk id="22" creationId="{00000000-0000-0000-0000-000000000000}"/>
          </ac:spMkLst>
        </pc:spChg>
        <pc:spChg chg="mod topLvl">
          <ac:chgData name="이원종(2020134026)" userId="6fa6b33a-341d-4762-8641-8275846f2f9d" providerId="ADAL" clId="{64F57AA1-44E3-47AC-8BA6-D08FA70DF4E2}" dt="2025-09-24T12:58:30.507" v="2326" actId="165"/>
          <ac:spMkLst>
            <pc:docMk/>
            <pc:sldMk cId="0" sldId="262"/>
            <ac:spMk id="25" creationId="{00000000-0000-0000-0000-000000000000}"/>
          </ac:spMkLst>
        </pc:spChg>
        <pc:spChg chg="mod topLvl">
          <ac:chgData name="이원종(2020134026)" userId="6fa6b33a-341d-4762-8641-8275846f2f9d" providerId="ADAL" clId="{64F57AA1-44E3-47AC-8BA6-D08FA70DF4E2}" dt="2025-09-24T13:24:03.970" v="2778" actId="20577"/>
          <ac:spMkLst>
            <pc:docMk/>
            <pc:sldMk cId="0" sldId="262"/>
            <ac:spMk id="26" creationId="{00000000-0000-0000-0000-000000000000}"/>
          </ac:spMkLst>
        </pc:spChg>
        <pc:spChg chg="mod">
          <ac:chgData name="이원종(2020134026)" userId="6fa6b33a-341d-4762-8641-8275846f2f9d" providerId="ADAL" clId="{64F57AA1-44E3-47AC-8BA6-D08FA70DF4E2}" dt="2025-09-24T12:58:30.507" v="2326" actId="165"/>
          <ac:spMkLst>
            <pc:docMk/>
            <pc:sldMk cId="0" sldId="262"/>
            <ac:spMk id="28" creationId="{00000000-0000-0000-0000-000000000000}"/>
          </ac:spMkLst>
        </pc:spChg>
        <pc:spChg chg="mod">
          <ac:chgData name="이원종(2020134026)" userId="6fa6b33a-341d-4762-8641-8275846f2f9d" providerId="ADAL" clId="{64F57AA1-44E3-47AC-8BA6-D08FA70DF4E2}" dt="2025-09-24T12:58:30.507" v="2326" actId="165"/>
          <ac:spMkLst>
            <pc:docMk/>
            <pc:sldMk cId="0" sldId="262"/>
            <ac:spMk id="29" creationId="{00000000-0000-0000-0000-000000000000}"/>
          </ac:spMkLst>
        </pc:spChg>
        <pc:spChg chg="mod">
          <ac:chgData name="이원종(2020134026)" userId="6fa6b33a-341d-4762-8641-8275846f2f9d" providerId="ADAL" clId="{64F57AA1-44E3-47AC-8BA6-D08FA70DF4E2}" dt="2025-09-24T13:24:42.361" v="2800" actId="20577"/>
          <ac:spMkLst>
            <pc:docMk/>
            <pc:sldMk cId="0" sldId="262"/>
            <ac:spMk id="32" creationId="{00000000-0000-0000-0000-000000000000}"/>
          </ac:spMkLst>
        </pc:spChg>
        <pc:spChg chg="mod topLvl">
          <ac:chgData name="이원종(2020134026)" userId="6fa6b33a-341d-4762-8641-8275846f2f9d" providerId="ADAL" clId="{64F57AA1-44E3-47AC-8BA6-D08FA70DF4E2}" dt="2025-09-24T13:14:35.247" v="2556" actId="20577"/>
          <ac:spMkLst>
            <pc:docMk/>
            <pc:sldMk cId="0" sldId="262"/>
            <ac:spMk id="43" creationId="{00000000-0000-0000-0000-000000000000}"/>
          </ac:spMkLst>
        </pc:spChg>
        <pc:grpChg chg="del mod">
          <ac:chgData name="이원종(2020134026)" userId="6fa6b33a-341d-4762-8641-8275846f2f9d" providerId="ADAL" clId="{64F57AA1-44E3-47AC-8BA6-D08FA70DF4E2}" dt="2025-10-15T05:26:15.784" v="5070" actId="478"/>
          <ac:grpSpMkLst>
            <pc:docMk/>
            <pc:sldMk cId="0" sldId="262"/>
            <ac:grpSpMk id="9" creationId="{00000000-0000-0000-0000-000000000000}"/>
          </ac:grpSpMkLst>
        </pc:grpChg>
        <pc:grpChg chg="mod">
          <ac:chgData name="이원종(2020134026)" userId="6fa6b33a-341d-4762-8641-8275846f2f9d" providerId="ADAL" clId="{64F57AA1-44E3-47AC-8BA6-D08FA70DF4E2}" dt="2025-09-24T13:25:09.549" v="2802" actId="1076"/>
          <ac:grpSpMkLst>
            <pc:docMk/>
            <pc:sldMk cId="0" sldId="262"/>
            <ac:grpSpMk id="27" creationId="{00000000-0000-0000-0000-000000000000}"/>
          </ac:grpSpMkLst>
        </pc:grpChg>
        <pc:picChg chg="add mod">
          <ac:chgData name="이원종(2020134026)" userId="6fa6b33a-341d-4762-8641-8275846f2f9d" providerId="ADAL" clId="{64F57AA1-44E3-47AC-8BA6-D08FA70DF4E2}" dt="2025-09-25T12:54:14.795" v="5036" actId="1367"/>
          <ac:picMkLst>
            <pc:docMk/>
            <pc:sldMk cId="0" sldId="262"/>
            <ac:picMk id="4" creationId="{89B2BE4D-EFB2-7414-372A-34DD22094B3E}"/>
          </ac:picMkLst>
        </pc:picChg>
        <pc:picChg chg="mod">
          <ac:chgData name="이원종(2020134026)" userId="6fa6b33a-341d-4762-8641-8275846f2f9d" providerId="ADAL" clId="{64F57AA1-44E3-47AC-8BA6-D08FA70DF4E2}" dt="2025-09-25T12:51:19.393" v="5033" actId="1367"/>
          <ac:picMkLst>
            <pc:docMk/>
            <pc:sldMk cId="0" sldId="262"/>
            <ac:picMk id="12" creationId="{00000000-0000-0000-0000-000000000000}"/>
          </ac:picMkLst>
        </pc:picChg>
        <pc:picChg chg="mod">
          <ac:chgData name="이원종(2020134026)" userId="6fa6b33a-341d-4762-8641-8275846f2f9d" providerId="ADAL" clId="{64F57AA1-44E3-47AC-8BA6-D08FA70DF4E2}" dt="2025-09-25T12:55:03.329" v="5037" actId="1367"/>
          <ac:picMkLst>
            <pc:docMk/>
            <pc:sldMk cId="0" sldId="262"/>
            <ac:picMk id="18" creationId="{00000000-0000-0000-0000-000000000000}"/>
          </ac:picMkLst>
        </pc:picChg>
        <pc:picChg chg="mod">
          <ac:chgData name="이원종(2020134026)" userId="6fa6b33a-341d-4762-8641-8275846f2f9d" providerId="ADAL" clId="{64F57AA1-44E3-47AC-8BA6-D08FA70DF4E2}" dt="2025-09-25T12:52:02.418" v="5034" actId="1367"/>
          <ac:picMkLst>
            <pc:docMk/>
            <pc:sldMk cId="0" sldId="262"/>
            <ac:picMk id="30" creationId="{00000000-0000-0000-0000-000000000000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09-10T13:28:50.578" v="1985" actId="113"/>
        <pc:sldMkLst>
          <pc:docMk/>
          <pc:sldMk cId="0" sldId="263"/>
        </pc:sldMkLst>
      </pc:sldChg>
      <pc:sldChg chg="addSp delSp modSp mod">
        <pc:chgData name="이원종(2020134026)" userId="6fa6b33a-341d-4762-8641-8275846f2f9d" providerId="ADAL" clId="{64F57AA1-44E3-47AC-8BA6-D08FA70DF4E2}" dt="2025-09-10T08:32:30.122" v="593" actId="1076"/>
        <pc:sldMkLst>
          <pc:docMk/>
          <pc:sldMk cId="0" sldId="264"/>
        </pc:sldMkLst>
      </pc:sldChg>
      <pc:sldChg chg="addSp delSp modSp add del mod">
        <pc:chgData name="이원종(2020134026)" userId="6fa6b33a-341d-4762-8641-8275846f2f9d" providerId="ADAL" clId="{64F57AA1-44E3-47AC-8BA6-D08FA70DF4E2}" dt="2025-09-24T13:31:35.108" v="3225" actId="47"/>
        <pc:sldMkLst>
          <pc:docMk/>
          <pc:sldMk cId="0" sldId="266"/>
        </pc:sldMkLst>
      </pc:sldChg>
      <pc:sldChg chg="addSp delSp modSp add mod ord">
        <pc:chgData name="이원종(2020134026)" userId="6fa6b33a-341d-4762-8641-8275846f2f9d" providerId="ADAL" clId="{64F57AA1-44E3-47AC-8BA6-D08FA70DF4E2}" dt="2025-10-15T05:26:23.550" v="5076" actId="478"/>
        <pc:sldMkLst>
          <pc:docMk/>
          <pc:sldMk cId="2071197009" sldId="267"/>
        </pc:sldMkLst>
        <pc:spChg chg="mod">
          <ac:chgData name="이원종(2020134026)" userId="6fa6b33a-341d-4762-8641-8275846f2f9d" providerId="ADAL" clId="{64F57AA1-44E3-47AC-8BA6-D08FA70DF4E2}" dt="2025-09-24T13:26:20.790" v="2839" actId="14100"/>
          <ac:spMkLst>
            <pc:docMk/>
            <pc:sldMk cId="2071197009" sldId="267"/>
            <ac:spMk id="3" creationId="{63F478DD-7AE5-F002-5AD1-6BF6E9DB3654}"/>
          </ac:spMkLst>
        </pc:spChg>
        <pc:spChg chg="add del mod">
          <ac:chgData name="이원종(2020134026)" userId="6fa6b33a-341d-4762-8641-8275846f2f9d" providerId="ADAL" clId="{64F57AA1-44E3-47AC-8BA6-D08FA70DF4E2}" dt="2025-10-15T05:26:22.791" v="5075" actId="478"/>
          <ac:spMkLst>
            <pc:docMk/>
            <pc:sldMk cId="2071197009" sldId="267"/>
            <ac:spMk id="5" creationId="{D413BF14-0ADA-1FC2-C517-9CD13B640763}"/>
          </ac:spMkLst>
        </pc:spChg>
        <pc:picChg chg="add del mod">
          <ac:chgData name="이원종(2020134026)" userId="6fa6b33a-341d-4762-8641-8275846f2f9d" providerId="ADAL" clId="{64F57AA1-44E3-47AC-8BA6-D08FA70DF4E2}" dt="2025-10-15T05:26:23.550" v="5076" actId="478"/>
          <ac:picMkLst>
            <pc:docMk/>
            <pc:sldMk cId="2071197009" sldId="267"/>
            <ac:picMk id="6" creationId="{1155C0CF-C491-8122-52EF-FF6662AE718D}"/>
          </ac:picMkLst>
        </pc:picChg>
        <pc:picChg chg="add del mod">
          <ac:chgData name="이원종(2020134026)" userId="6fa6b33a-341d-4762-8641-8275846f2f9d" providerId="ADAL" clId="{64F57AA1-44E3-47AC-8BA6-D08FA70DF4E2}" dt="2025-10-15T05:26:21.236" v="5074" actId="478"/>
          <ac:picMkLst>
            <pc:docMk/>
            <pc:sldMk cId="2071197009" sldId="267"/>
            <ac:picMk id="8" creationId="{A1C6DA93-C053-D45F-FEEB-56FF656552CA}"/>
          </ac:picMkLst>
        </pc:picChg>
      </pc:sldChg>
      <pc:sldChg chg="new del">
        <pc:chgData name="이원종(2020134026)" userId="6fa6b33a-341d-4762-8641-8275846f2f9d" providerId="ADAL" clId="{64F57AA1-44E3-47AC-8BA6-D08FA70DF4E2}" dt="2025-09-24T13:26:07.833" v="2808" actId="47"/>
        <pc:sldMkLst>
          <pc:docMk/>
          <pc:sldMk cId="4055575105" sldId="267"/>
        </pc:sldMkLst>
      </pc:sldChg>
      <pc:sldChg chg="addSp delSp modSp add mod ord setBg">
        <pc:chgData name="이원종(2020134026)" userId="6fa6b33a-341d-4762-8641-8275846f2f9d" providerId="ADAL" clId="{64F57AA1-44E3-47AC-8BA6-D08FA70DF4E2}" dt="2025-09-25T15:46:19.104" v="5060" actId="478"/>
        <pc:sldMkLst>
          <pc:docMk/>
          <pc:sldMk cId="846692730" sldId="268"/>
        </pc:sldMkLst>
        <pc:spChg chg="mod">
          <ac:chgData name="이원종(2020134026)" userId="6fa6b33a-341d-4762-8641-8275846f2f9d" providerId="ADAL" clId="{64F57AA1-44E3-47AC-8BA6-D08FA70DF4E2}" dt="2025-09-25T06:28:35.955" v="4617" actId="207"/>
          <ac:spMkLst>
            <pc:docMk/>
            <pc:sldMk cId="846692730" sldId="268"/>
            <ac:spMk id="3" creationId="{7E729021-C942-303A-1FBA-D98EDFAD586B}"/>
          </ac:spMkLst>
        </pc:spChg>
        <pc:spChg chg="add mod">
          <ac:chgData name="이원종(2020134026)" userId="6fa6b33a-341d-4762-8641-8275846f2f9d" providerId="ADAL" clId="{64F57AA1-44E3-47AC-8BA6-D08FA70DF4E2}" dt="2025-09-25T06:58:35.559" v="4918" actId="14100"/>
          <ac:spMkLst>
            <pc:docMk/>
            <pc:sldMk cId="846692730" sldId="268"/>
            <ac:spMk id="4" creationId="{45D2CC3E-5EA0-3258-FE59-DDF6C751A9DE}"/>
          </ac:spMkLst>
        </pc:spChg>
        <pc:spChg chg="add mod">
          <ac:chgData name="이원종(2020134026)" userId="6fa6b33a-341d-4762-8641-8275846f2f9d" providerId="ADAL" clId="{64F57AA1-44E3-47AC-8BA6-D08FA70DF4E2}" dt="2025-09-25T06:54:03.259" v="4866" actId="165"/>
          <ac:spMkLst>
            <pc:docMk/>
            <pc:sldMk cId="846692730" sldId="268"/>
            <ac:spMk id="6" creationId="{5E5F0815-D340-839F-1BF4-7F7BA311A7F5}"/>
          </ac:spMkLst>
        </pc:spChg>
        <pc:spChg chg="mod">
          <ac:chgData name="이원종(2020134026)" userId="6fa6b33a-341d-4762-8641-8275846f2f9d" providerId="ADAL" clId="{64F57AA1-44E3-47AC-8BA6-D08FA70DF4E2}" dt="2025-09-25T06:58:42.552" v="4921" actId="14100"/>
          <ac:spMkLst>
            <pc:docMk/>
            <pc:sldMk cId="846692730" sldId="268"/>
            <ac:spMk id="13" creationId="{7B3A0747-600E-1173-6D5D-C3327D7E9022}"/>
          </ac:spMkLst>
        </pc:spChg>
        <pc:spChg chg="mod">
          <ac:chgData name="이원종(2020134026)" userId="6fa6b33a-341d-4762-8641-8275846f2f9d" providerId="ADAL" clId="{64F57AA1-44E3-47AC-8BA6-D08FA70DF4E2}" dt="2025-09-25T06:58:51.905" v="4924" actId="1076"/>
          <ac:spMkLst>
            <pc:docMk/>
            <pc:sldMk cId="846692730" sldId="268"/>
            <ac:spMk id="14" creationId="{DF94FC9D-67C9-21C4-E0CA-B457BEAEE65B}"/>
          </ac:spMkLst>
        </pc:spChg>
        <pc:spChg chg="mod">
          <ac:chgData name="이원종(2020134026)" userId="6fa6b33a-341d-4762-8641-8275846f2f9d" providerId="ADAL" clId="{64F57AA1-44E3-47AC-8BA6-D08FA70DF4E2}" dt="2025-09-25T06:34:19.575" v="4701"/>
          <ac:spMkLst>
            <pc:docMk/>
            <pc:sldMk cId="846692730" sldId="268"/>
            <ac:spMk id="16" creationId="{E16C23F7-77FB-CB4D-9EDD-1579B2DDC3DC}"/>
          </ac:spMkLst>
        </pc:spChg>
        <pc:spChg chg="mod">
          <ac:chgData name="이원종(2020134026)" userId="6fa6b33a-341d-4762-8641-8275846f2f9d" providerId="ADAL" clId="{64F57AA1-44E3-47AC-8BA6-D08FA70DF4E2}" dt="2025-09-25T06:34:42.688" v="4713" actId="20577"/>
          <ac:spMkLst>
            <pc:docMk/>
            <pc:sldMk cId="846692730" sldId="268"/>
            <ac:spMk id="17" creationId="{1C0CB976-08A6-D765-7B72-06F69B0E61B6}"/>
          </ac:spMkLst>
        </pc:spChg>
        <pc:grpChg chg="add mod">
          <ac:chgData name="이원종(2020134026)" userId="6fa6b33a-341d-4762-8641-8275846f2f9d" providerId="ADAL" clId="{64F57AA1-44E3-47AC-8BA6-D08FA70DF4E2}" dt="2025-09-25T06:54:03.259" v="4866" actId="165"/>
          <ac:grpSpMkLst>
            <pc:docMk/>
            <pc:sldMk cId="846692730" sldId="268"/>
            <ac:grpSpMk id="8" creationId="{7B6571AC-261D-705A-7E28-2E990DAA782F}"/>
          </ac:grpSpMkLst>
        </pc:grpChg>
        <pc:grpChg chg="add mod">
          <ac:chgData name="이원종(2020134026)" userId="6fa6b33a-341d-4762-8641-8275846f2f9d" providerId="ADAL" clId="{64F57AA1-44E3-47AC-8BA6-D08FA70DF4E2}" dt="2025-09-25T06:49:42.026" v="4840" actId="164"/>
          <ac:grpSpMkLst>
            <pc:docMk/>
            <pc:sldMk cId="846692730" sldId="268"/>
            <ac:grpSpMk id="12" creationId="{04AD6DC5-A3ED-A803-C6A0-7B34FCB84940}"/>
          </ac:grpSpMkLst>
        </pc:grpChg>
        <pc:grpChg chg="add mod">
          <ac:chgData name="이원종(2020134026)" userId="6fa6b33a-341d-4762-8641-8275846f2f9d" providerId="ADAL" clId="{64F57AA1-44E3-47AC-8BA6-D08FA70DF4E2}" dt="2025-09-25T06:49:51.751" v="4844" actId="164"/>
          <ac:grpSpMkLst>
            <pc:docMk/>
            <pc:sldMk cId="846692730" sldId="268"/>
            <ac:grpSpMk id="15" creationId="{465E491D-138C-5421-FA21-C648786FB9E6}"/>
          </ac:grpSpMkLst>
        </pc:grpChg>
        <pc:grpChg chg="add mod">
          <ac:chgData name="이원종(2020134026)" userId="6fa6b33a-341d-4762-8641-8275846f2f9d" providerId="ADAL" clId="{64F57AA1-44E3-47AC-8BA6-D08FA70DF4E2}" dt="2025-09-25T07:01:00.320" v="4987" actId="1076"/>
          <ac:grpSpMkLst>
            <pc:docMk/>
            <pc:sldMk cId="846692730" sldId="268"/>
            <ac:grpSpMk id="31" creationId="{B64DEE9A-0E53-96CA-1046-B2D4A33110B5}"/>
          </ac:grpSpMkLst>
        </pc:grpChg>
        <pc:grpChg chg="add mod">
          <ac:chgData name="이원종(2020134026)" userId="6fa6b33a-341d-4762-8641-8275846f2f9d" providerId="ADAL" clId="{64F57AA1-44E3-47AC-8BA6-D08FA70DF4E2}" dt="2025-09-25T07:00:34.495" v="4979" actId="1076"/>
          <ac:grpSpMkLst>
            <pc:docMk/>
            <pc:sldMk cId="846692730" sldId="268"/>
            <ac:grpSpMk id="32" creationId="{05A8A9BB-ADAC-4EAC-8B11-627BF93B53D7}"/>
          </ac:grpSpMkLst>
        </pc:grpChg>
        <pc:grpChg chg="add mod topLvl">
          <ac:chgData name="이원종(2020134026)" userId="6fa6b33a-341d-4762-8641-8275846f2f9d" providerId="ADAL" clId="{64F57AA1-44E3-47AC-8BA6-D08FA70DF4E2}" dt="2025-09-25T06:55:35.783" v="4889" actId="164"/>
          <ac:grpSpMkLst>
            <pc:docMk/>
            <pc:sldMk cId="846692730" sldId="268"/>
            <ac:grpSpMk id="33" creationId="{221AFD6C-552C-03F6-71DF-7D7B025254D4}"/>
          </ac:grpSpMkLst>
        </pc:grpChg>
        <pc:grpChg chg="add del mod ord">
          <ac:chgData name="이원종(2020134026)" userId="6fa6b33a-341d-4762-8641-8275846f2f9d" providerId="ADAL" clId="{64F57AA1-44E3-47AC-8BA6-D08FA70DF4E2}" dt="2025-09-25T15:46:19.104" v="5060" actId="478"/>
          <ac:grpSpMkLst>
            <pc:docMk/>
            <pc:sldMk cId="846692730" sldId="268"/>
            <ac:grpSpMk id="42" creationId="{39C662FF-5ED8-F32F-5FA8-6E2EF31EFA9D}"/>
          </ac:grpSpMkLst>
        </pc:grpChg>
        <pc:picChg chg="add mod">
          <ac:chgData name="이원종(2020134026)" userId="6fa6b33a-341d-4762-8641-8275846f2f9d" providerId="ADAL" clId="{64F57AA1-44E3-47AC-8BA6-D08FA70DF4E2}" dt="2025-09-25T06:54:03.259" v="4866" actId="165"/>
          <ac:picMkLst>
            <pc:docMk/>
            <pc:sldMk cId="846692730" sldId="268"/>
            <ac:picMk id="19" creationId="{C862082D-439F-82C5-9FD3-3C5C55FFD1A7}"/>
          </ac:picMkLst>
        </pc:picChg>
        <pc:picChg chg="add mod">
          <ac:chgData name="이원종(2020134026)" userId="6fa6b33a-341d-4762-8641-8275846f2f9d" providerId="ADAL" clId="{64F57AA1-44E3-47AC-8BA6-D08FA70DF4E2}" dt="2025-09-25T06:58:44.423" v="4922" actId="1076"/>
          <ac:picMkLst>
            <pc:docMk/>
            <pc:sldMk cId="846692730" sldId="268"/>
            <ac:picMk id="21" creationId="{804B8DF8-75B0-82E6-93F1-05A51355F5CD}"/>
          </ac:picMkLst>
        </pc:picChg>
        <pc:picChg chg="add mod">
          <ac:chgData name="이원종(2020134026)" userId="6fa6b33a-341d-4762-8641-8275846f2f9d" providerId="ADAL" clId="{64F57AA1-44E3-47AC-8BA6-D08FA70DF4E2}" dt="2025-09-25T06:52:00.223" v="4854" actId="1076"/>
          <ac:picMkLst>
            <pc:docMk/>
            <pc:sldMk cId="846692730" sldId="268"/>
            <ac:picMk id="22" creationId="{B4906BC1-CDC7-FA33-56FB-8430BB34D1B0}"/>
          </ac:picMkLst>
        </pc:picChg>
        <pc:picChg chg="add mod topLvl">
          <ac:chgData name="이원종(2020134026)" userId="6fa6b33a-341d-4762-8641-8275846f2f9d" providerId="ADAL" clId="{64F57AA1-44E3-47AC-8BA6-D08FA70DF4E2}" dt="2025-09-25T07:01:07.992" v="4990" actId="1076"/>
          <ac:picMkLst>
            <pc:docMk/>
            <pc:sldMk cId="846692730" sldId="268"/>
            <ac:picMk id="35" creationId="{CF8A45A6-FFEC-9442-0B76-B23E4911277D}"/>
          </ac:picMkLst>
        </pc:picChg>
        <pc:picChg chg="add del mod">
          <ac:chgData name="이원종(2020134026)" userId="6fa6b33a-341d-4762-8641-8275846f2f9d" providerId="ADAL" clId="{64F57AA1-44E3-47AC-8BA6-D08FA70DF4E2}" dt="2025-09-25T07:00:34.495" v="4979" actId="1076"/>
          <ac:picMkLst>
            <pc:docMk/>
            <pc:sldMk cId="846692730" sldId="268"/>
            <ac:picMk id="40" creationId="{02B50168-8DE8-2161-7112-088AB41FBF06}"/>
          </ac:picMkLst>
        </pc:picChg>
        <pc:picChg chg="add mod">
          <ac:chgData name="이원종(2020134026)" userId="6fa6b33a-341d-4762-8641-8275846f2f9d" providerId="ADAL" clId="{64F57AA1-44E3-47AC-8BA6-D08FA70DF4E2}" dt="2025-09-25T06:58:32.374" v="4917" actId="1076"/>
          <ac:picMkLst>
            <pc:docMk/>
            <pc:sldMk cId="846692730" sldId="268"/>
            <ac:picMk id="44" creationId="{C62A1D10-F1A9-13F5-2948-CEBF3FAE27F5}"/>
          </ac:picMkLst>
        </pc:picChg>
      </pc:sldChg>
      <pc:sldChg chg="addSp delSp modSp add mod">
        <pc:chgData name="이원종(2020134026)" userId="6fa6b33a-341d-4762-8641-8275846f2f9d" providerId="ADAL" clId="{64F57AA1-44E3-47AC-8BA6-D08FA70DF4E2}" dt="2025-09-25T07:02:58.639" v="5028" actId="403"/>
        <pc:sldMkLst>
          <pc:docMk/>
          <pc:sldMk cId="2897795894" sldId="269"/>
        </pc:sldMkLst>
        <pc:spChg chg="add del">
          <ac:chgData name="이원종(2020134026)" userId="6fa6b33a-341d-4762-8641-8275846f2f9d" providerId="ADAL" clId="{64F57AA1-44E3-47AC-8BA6-D08FA70DF4E2}" dt="2025-09-25T07:02:55.036" v="5018" actId="478"/>
          <ac:spMkLst>
            <pc:docMk/>
            <pc:sldMk cId="2897795894" sldId="269"/>
            <ac:spMk id="2" creationId="{44DF1BFB-C65E-8A6E-A3A0-26F4E9398073}"/>
          </ac:spMkLst>
        </pc:spChg>
        <pc:spChg chg="mod">
          <ac:chgData name="이원종(2020134026)" userId="6fa6b33a-341d-4762-8641-8275846f2f9d" providerId="ADAL" clId="{64F57AA1-44E3-47AC-8BA6-D08FA70DF4E2}" dt="2025-09-25T07:02:58.639" v="5028" actId="403"/>
          <ac:spMkLst>
            <pc:docMk/>
            <pc:sldMk cId="2897795894" sldId="269"/>
            <ac:spMk id="3" creationId="{EC486C10-A8F6-0DB3-31F4-B78632FED91D}"/>
          </ac:spMkLst>
        </pc:spChg>
      </pc:sldChg>
    </pc:docChg>
  </pc:docChgLst>
  <pc:docChgLst>
    <pc:chgData name="이원종(2020134026)" userId="6fa6b33a-341d-4762-8641-8275846f2f9d" providerId="ADAL" clId="{AC9CFBFB-25BF-4092-A587-A32C4EB1F0E8}"/>
    <pc:docChg chg="undo custSel modSld">
      <pc:chgData name="이원종(2020134026)" userId="6fa6b33a-341d-4762-8641-8275846f2f9d" providerId="ADAL" clId="{AC9CFBFB-25BF-4092-A587-A32C4EB1F0E8}" dt="2025-09-08T08:25:20.161" v="263"/>
      <pc:docMkLst>
        <pc:docMk/>
      </pc:docMkLst>
      <pc:sldChg chg="delSp modSp mod">
        <pc:chgData name="이원종(2020134026)" userId="6fa6b33a-341d-4762-8641-8275846f2f9d" providerId="ADAL" clId="{AC9CFBFB-25BF-4092-A587-A32C4EB1F0E8}" dt="2025-09-08T06:08:58.266" v="242" actId="478"/>
        <pc:sldMkLst>
          <pc:docMk/>
          <pc:sldMk cId="0" sldId="256"/>
        </pc:sldMkLst>
      </pc:sldChg>
      <pc:sldChg chg="addSp delSp modSp mod">
        <pc:chgData name="이원종(2020134026)" userId="6fa6b33a-341d-4762-8641-8275846f2f9d" providerId="ADAL" clId="{AC9CFBFB-25BF-4092-A587-A32C4EB1F0E8}" dt="2025-09-08T08:25:20.161" v="263"/>
        <pc:sldMkLst>
          <pc:docMk/>
          <pc:sldMk cId="0" sldId="257"/>
        </pc:sldMkLst>
      </pc:sldChg>
      <pc:sldChg chg="delSp modSp mod">
        <pc:chgData name="이원종(2020134026)" userId="6fa6b33a-341d-4762-8641-8275846f2f9d" providerId="ADAL" clId="{AC9CFBFB-25BF-4092-A587-A32C4EB1F0E8}" dt="2025-09-08T05:59:05.738" v="87" actId="478"/>
        <pc:sldMkLst>
          <pc:docMk/>
          <pc:sldMk cId="0" sldId="259"/>
        </pc:sldMkLst>
      </pc:sldChg>
      <pc:sldChg chg="modSp mod">
        <pc:chgData name="이원종(2020134026)" userId="6fa6b33a-341d-4762-8641-8275846f2f9d" providerId="ADAL" clId="{AC9CFBFB-25BF-4092-A587-A32C4EB1F0E8}" dt="2025-09-08T06:15:26.028" v="262" actId="14100"/>
        <pc:sldMkLst>
          <pc:docMk/>
          <pc:sldMk cId="0" sldId="260"/>
        </pc:sldMkLst>
      </pc:sldChg>
      <pc:sldChg chg="addSp delSp modSp mod">
        <pc:chgData name="이원종(2020134026)" userId="6fa6b33a-341d-4762-8641-8275846f2f9d" providerId="ADAL" clId="{AC9CFBFB-25BF-4092-A587-A32C4EB1F0E8}" dt="2025-09-08T06:03:35.203" v="171" actId="404"/>
        <pc:sldMkLst>
          <pc:docMk/>
          <pc:sldMk cId="0" sldId="262"/>
        </pc:sldMkLst>
      </pc:sldChg>
      <pc:sldChg chg="delSp modSp mod">
        <pc:chgData name="이원종(2020134026)" userId="6fa6b33a-341d-4762-8641-8275846f2f9d" providerId="ADAL" clId="{AC9CFBFB-25BF-4092-A587-A32C4EB1F0E8}" dt="2025-09-08T06:06:08.030" v="225" actId="1076"/>
        <pc:sldMkLst>
          <pc:docMk/>
          <pc:sldMk cId="0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0BB1-E67C-4C1B-BFA3-25F2BA16676A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D55B2-B04C-406B-860E-A82871C09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8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6E0D9-D61A-BFED-B2EA-BF2CF0B2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76651C-F486-226C-7920-B127827D4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04DB7-FC70-F12E-A6AA-6DBA8A0D4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28E8AA-3241-7AEA-BFA8-497A51C4B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D55B2-B04C-406B-860E-A82871C09F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3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D55B2-B04C-406B-860E-A82871C09F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2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D55B2-B04C-406B-860E-A82871C09F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2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486399" y="1066799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1219199" y="38099"/>
                </a:moveTo>
                <a:lnTo>
                  <a:pt x="0" y="38099"/>
                </a:lnTo>
                <a:lnTo>
                  <a:pt x="0" y="0"/>
                </a:lnTo>
                <a:lnTo>
                  <a:pt x="1219199" y="0"/>
                </a:lnTo>
                <a:lnTo>
                  <a:pt x="1219199" y="3809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48250" y="273050"/>
            <a:ext cx="1295499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37405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A72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37405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A72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0999" y="83819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A72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A72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A72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299" y="316135"/>
            <a:ext cx="5264785" cy="45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8299" y="1050289"/>
            <a:ext cx="5494020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37405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91601" y="6259660"/>
            <a:ext cx="432434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6A72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mZRDacDKees?si=5dlYKHHzD9kTVag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.be/91_NUfRoKGM?si=nsiF5mwGwTlSa6rK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32" y="96932"/>
            <a:ext cx="2092325" cy="2092325"/>
            <a:chOff x="96932" y="96932"/>
            <a:chExt cx="2092325" cy="2092325"/>
          </a:xfrm>
        </p:grpSpPr>
        <p:sp>
          <p:nvSpPr>
            <p:cNvPr id="3" name="object 3"/>
            <p:cNvSpPr/>
            <p:nvPr/>
          </p:nvSpPr>
          <p:spPr>
            <a:xfrm>
              <a:off x="96932" y="96932"/>
              <a:ext cx="2092325" cy="2092325"/>
            </a:xfrm>
            <a:custGeom>
              <a:avLst/>
              <a:gdLst/>
              <a:ahLst/>
              <a:cxnLst/>
              <a:rect l="l" t="t" r="r" b="b"/>
              <a:pathLst>
                <a:path w="2092325" h="2092325">
                  <a:moveTo>
                    <a:pt x="992186" y="2069816"/>
                  </a:moveTo>
                  <a:lnTo>
                    <a:pt x="22318" y="1099949"/>
                  </a:lnTo>
                  <a:lnTo>
                    <a:pt x="1450" y="1060936"/>
                  </a:lnTo>
                  <a:lnTo>
                    <a:pt x="0" y="1046067"/>
                  </a:lnTo>
                  <a:lnTo>
                    <a:pt x="362" y="1038561"/>
                  </a:lnTo>
                  <a:lnTo>
                    <a:pt x="17266" y="997750"/>
                  </a:lnTo>
                  <a:lnTo>
                    <a:pt x="992186" y="22318"/>
                  </a:lnTo>
                  <a:lnTo>
                    <a:pt x="1031198" y="1450"/>
                  </a:lnTo>
                  <a:lnTo>
                    <a:pt x="1046067" y="0"/>
                  </a:lnTo>
                  <a:lnTo>
                    <a:pt x="1053574" y="362"/>
                  </a:lnTo>
                  <a:lnTo>
                    <a:pt x="1094385" y="17266"/>
                  </a:lnTo>
                  <a:lnTo>
                    <a:pt x="2069816" y="992186"/>
                  </a:lnTo>
                  <a:lnTo>
                    <a:pt x="2090684" y="1031198"/>
                  </a:lnTo>
                  <a:lnTo>
                    <a:pt x="2092135" y="1046067"/>
                  </a:lnTo>
                  <a:lnTo>
                    <a:pt x="2091772" y="1053573"/>
                  </a:lnTo>
                  <a:lnTo>
                    <a:pt x="2074868" y="1094384"/>
                  </a:lnTo>
                  <a:lnTo>
                    <a:pt x="1099949" y="2069816"/>
                  </a:lnTo>
                  <a:lnTo>
                    <a:pt x="1060936" y="2090684"/>
                  </a:lnTo>
                  <a:lnTo>
                    <a:pt x="1046067" y="2092135"/>
                  </a:lnTo>
                  <a:lnTo>
                    <a:pt x="1038561" y="2091772"/>
                  </a:lnTo>
                  <a:lnTo>
                    <a:pt x="997750" y="2074868"/>
                  </a:lnTo>
                  <a:lnTo>
                    <a:pt x="992186" y="2069816"/>
                  </a:lnTo>
                  <a:close/>
                </a:path>
              </a:pathLst>
            </a:custGeom>
            <a:solidFill>
              <a:srgbClr val="4BAF4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6932" y="96932"/>
              <a:ext cx="2092325" cy="2092325"/>
            </a:xfrm>
            <a:custGeom>
              <a:avLst/>
              <a:gdLst/>
              <a:ahLst/>
              <a:cxnLst/>
              <a:rect l="l" t="t" r="r" b="b"/>
              <a:pathLst>
                <a:path w="2092325" h="2092325">
                  <a:moveTo>
                    <a:pt x="992186" y="2069816"/>
                  </a:moveTo>
                  <a:lnTo>
                    <a:pt x="22318" y="1099949"/>
                  </a:lnTo>
                  <a:lnTo>
                    <a:pt x="1426" y="1060778"/>
                  </a:lnTo>
                  <a:lnTo>
                    <a:pt x="0" y="1046067"/>
                  </a:lnTo>
                  <a:lnTo>
                    <a:pt x="362" y="1038561"/>
                  </a:lnTo>
                  <a:lnTo>
                    <a:pt x="17266" y="997750"/>
                  </a:lnTo>
                  <a:lnTo>
                    <a:pt x="992186" y="22318"/>
                  </a:lnTo>
                  <a:lnTo>
                    <a:pt x="1031198" y="1450"/>
                  </a:lnTo>
                  <a:lnTo>
                    <a:pt x="1046067" y="0"/>
                  </a:lnTo>
                  <a:lnTo>
                    <a:pt x="1053574" y="362"/>
                  </a:lnTo>
                  <a:lnTo>
                    <a:pt x="1094385" y="17266"/>
                  </a:lnTo>
                  <a:lnTo>
                    <a:pt x="2069817" y="992186"/>
                  </a:lnTo>
                  <a:lnTo>
                    <a:pt x="2089117" y="1024957"/>
                  </a:lnTo>
                  <a:lnTo>
                    <a:pt x="1090118" y="25957"/>
                  </a:lnTo>
                  <a:lnTo>
                    <a:pt x="1086750" y="23194"/>
                  </a:lnTo>
                  <a:lnTo>
                    <a:pt x="1050445" y="9524"/>
                  </a:lnTo>
                  <a:lnTo>
                    <a:pt x="1041689" y="9524"/>
                  </a:lnTo>
                  <a:lnTo>
                    <a:pt x="1005384" y="23194"/>
                  </a:lnTo>
                  <a:lnTo>
                    <a:pt x="25958" y="1002016"/>
                  </a:lnTo>
                  <a:lnTo>
                    <a:pt x="9952" y="1037353"/>
                  </a:lnTo>
                  <a:lnTo>
                    <a:pt x="9524" y="1050445"/>
                  </a:lnTo>
                  <a:lnTo>
                    <a:pt x="9952" y="1054781"/>
                  </a:lnTo>
                  <a:lnTo>
                    <a:pt x="25958" y="1090118"/>
                  </a:lnTo>
                  <a:lnTo>
                    <a:pt x="1024957" y="2089117"/>
                  </a:lnTo>
                  <a:lnTo>
                    <a:pt x="1023980" y="2088872"/>
                  </a:lnTo>
                  <a:lnTo>
                    <a:pt x="1016907" y="2086334"/>
                  </a:lnTo>
                  <a:lnTo>
                    <a:pt x="1010110" y="2083127"/>
                  </a:lnTo>
                  <a:lnTo>
                    <a:pt x="1003725" y="2079305"/>
                  </a:lnTo>
                  <a:lnTo>
                    <a:pt x="997750" y="2074868"/>
                  </a:lnTo>
                  <a:lnTo>
                    <a:pt x="992186" y="2069816"/>
                  </a:lnTo>
                  <a:close/>
                </a:path>
                <a:path w="2092325" h="2092325">
                  <a:moveTo>
                    <a:pt x="1024957" y="2089117"/>
                  </a:moveTo>
                  <a:lnTo>
                    <a:pt x="1002016" y="2066177"/>
                  </a:lnTo>
                  <a:lnTo>
                    <a:pt x="1005384" y="2068941"/>
                  </a:lnTo>
                  <a:lnTo>
                    <a:pt x="1012665" y="2073805"/>
                  </a:lnTo>
                  <a:lnTo>
                    <a:pt x="1041689" y="2082610"/>
                  </a:lnTo>
                  <a:lnTo>
                    <a:pt x="1050445" y="2082610"/>
                  </a:lnTo>
                  <a:lnTo>
                    <a:pt x="1086750" y="2068941"/>
                  </a:lnTo>
                  <a:lnTo>
                    <a:pt x="2066177" y="1090118"/>
                  </a:lnTo>
                  <a:lnTo>
                    <a:pt x="2068171" y="1087688"/>
                  </a:lnTo>
                  <a:lnTo>
                    <a:pt x="2068941" y="1086750"/>
                  </a:lnTo>
                  <a:lnTo>
                    <a:pt x="2082610" y="1050445"/>
                  </a:lnTo>
                  <a:lnTo>
                    <a:pt x="2082610" y="1041689"/>
                  </a:lnTo>
                  <a:lnTo>
                    <a:pt x="2068941" y="1005384"/>
                  </a:lnTo>
                  <a:lnTo>
                    <a:pt x="2066177" y="1002016"/>
                  </a:lnTo>
                  <a:lnTo>
                    <a:pt x="2089117" y="1024957"/>
                  </a:lnTo>
                  <a:lnTo>
                    <a:pt x="2090685" y="1031198"/>
                  </a:lnTo>
                  <a:lnTo>
                    <a:pt x="2091772" y="1038561"/>
                  </a:lnTo>
                  <a:lnTo>
                    <a:pt x="2092135" y="1046067"/>
                  </a:lnTo>
                  <a:lnTo>
                    <a:pt x="2091772" y="1053574"/>
                  </a:lnTo>
                  <a:lnTo>
                    <a:pt x="2074868" y="1094385"/>
                  </a:lnTo>
                  <a:lnTo>
                    <a:pt x="1099949" y="2069816"/>
                  </a:lnTo>
                  <a:lnTo>
                    <a:pt x="1060936" y="2090684"/>
                  </a:lnTo>
                  <a:lnTo>
                    <a:pt x="1046067" y="2092135"/>
                  </a:lnTo>
                  <a:lnTo>
                    <a:pt x="1038561" y="2091772"/>
                  </a:lnTo>
                  <a:lnTo>
                    <a:pt x="1031356" y="2090708"/>
                  </a:lnTo>
                  <a:lnTo>
                    <a:pt x="1024957" y="2089117"/>
                  </a:lnTo>
                  <a:close/>
                </a:path>
              </a:pathLst>
            </a:custGeom>
            <a:solidFill>
              <a:srgbClr val="4BAF4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515600" y="5181203"/>
            <a:ext cx="915035" cy="915035"/>
            <a:chOff x="10515600" y="5181203"/>
            <a:chExt cx="915035" cy="915035"/>
          </a:xfrm>
        </p:grpSpPr>
        <p:sp>
          <p:nvSpPr>
            <p:cNvPr id="6" name="object 6"/>
            <p:cNvSpPr/>
            <p:nvPr/>
          </p:nvSpPr>
          <p:spPr>
            <a:xfrm>
              <a:off x="10515600" y="518159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133910" y="780489"/>
                  </a:moveTo>
                  <a:lnTo>
                    <a:pt x="103775" y="747247"/>
                  </a:lnTo>
                  <a:lnTo>
                    <a:pt x="77051" y="711206"/>
                  </a:lnTo>
                  <a:lnTo>
                    <a:pt x="53980" y="672724"/>
                  </a:lnTo>
                  <a:lnTo>
                    <a:pt x="34802" y="632162"/>
                  </a:lnTo>
                  <a:lnTo>
                    <a:pt x="19681" y="589919"/>
                  </a:lnTo>
                  <a:lnTo>
                    <a:pt x="8784" y="546394"/>
                  </a:lnTo>
                  <a:lnTo>
                    <a:pt x="2195" y="502013"/>
                  </a:lnTo>
                  <a:lnTo>
                    <a:pt x="0" y="457200"/>
                  </a:lnTo>
                  <a:lnTo>
                    <a:pt x="548" y="434739"/>
                  </a:lnTo>
                  <a:lnTo>
                    <a:pt x="4940" y="390141"/>
                  </a:lnTo>
                  <a:lnTo>
                    <a:pt x="13704" y="346082"/>
                  </a:lnTo>
                  <a:lnTo>
                    <a:pt x="26713" y="303198"/>
                  </a:lnTo>
                  <a:lnTo>
                    <a:pt x="43904" y="261695"/>
                  </a:lnTo>
                  <a:lnTo>
                    <a:pt x="65029" y="222173"/>
                  </a:lnTo>
                  <a:lnTo>
                    <a:pt x="89986" y="184822"/>
                  </a:lnTo>
                  <a:lnTo>
                    <a:pt x="118416" y="150181"/>
                  </a:lnTo>
                  <a:lnTo>
                    <a:pt x="150181" y="118416"/>
                  </a:lnTo>
                  <a:lnTo>
                    <a:pt x="184822" y="89987"/>
                  </a:lnTo>
                  <a:lnTo>
                    <a:pt x="222174" y="65029"/>
                  </a:lnTo>
                  <a:lnTo>
                    <a:pt x="261695" y="43904"/>
                  </a:lnTo>
                  <a:lnTo>
                    <a:pt x="303198" y="26713"/>
                  </a:lnTo>
                  <a:lnTo>
                    <a:pt x="346081" y="13705"/>
                  </a:lnTo>
                  <a:lnTo>
                    <a:pt x="390140" y="4941"/>
                  </a:lnTo>
                  <a:lnTo>
                    <a:pt x="434738" y="549"/>
                  </a:lnTo>
                  <a:lnTo>
                    <a:pt x="457199" y="0"/>
                  </a:lnTo>
                  <a:lnTo>
                    <a:pt x="479660" y="549"/>
                  </a:lnTo>
                  <a:lnTo>
                    <a:pt x="524257" y="4941"/>
                  </a:lnTo>
                  <a:lnTo>
                    <a:pt x="568316" y="13705"/>
                  </a:lnTo>
                  <a:lnTo>
                    <a:pt x="611199" y="26713"/>
                  </a:lnTo>
                  <a:lnTo>
                    <a:pt x="652702" y="43904"/>
                  </a:lnTo>
                  <a:lnTo>
                    <a:pt x="692224" y="65029"/>
                  </a:lnTo>
                  <a:lnTo>
                    <a:pt x="729576" y="89987"/>
                  </a:lnTo>
                  <a:lnTo>
                    <a:pt x="764218" y="118416"/>
                  </a:lnTo>
                  <a:lnTo>
                    <a:pt x="795982" y="150181"/>
                  </a:lnTo>
                  <a:lnTo>
                    <a:pt x="824411" y="184822"/>
                  </a:lnTo>
                  <a:lnTo>
                    <a:pt x="849369" y="222173"/>
                  </a:lnTo>
                  <a:lnTo>
                    <a:pt x="870493" y="261695"/>
                  </a:lnTo>
                  <a:lnTo>
                    <a:pt x="887684" y="303198"/>
                  </a:lnTo>
                  <a:lnTo>
                    <a:pt x="900693" y="346082"/>
                  </a:lnTo>
                  <a:lnTo>
                    <a:pt x="909457" y="390141"/>
                  </a:lnTo>
                  <a:lnTo>
                    <a:pt x="913850" y="434739"/>
                  </a:lnTo>
                  <a:lnTo>
                    <a:pt x="914399" y="457200"/>
                  </a:lnTo>
                  <a:lnTo>
                    <a:pt x="913850" y="479661"/>
                  </a:lnTo>
                  <a:lnTo>
                    <a:pt x="909457" y="524258"/>
                  </a:lnTo>
                  <a:lnTo>
                    <a:pt x="900693" y="568317"/>
                  </a:lnTo>
                  <a:lnTo>
                    <a:pt x="887684" y="611200"/>
                  </a:lnTo>
                  <a:lnTo>
                    <a:pt x="870493" y="652703"/>
                  </a:lnTo>
                  <a:lnTo>
                    <a:pt x="849369" y="692225"/>
                  </a:lnTo>
                  <a:lnTo>
                    <a:pt x="824411" y="729577"/>
                  </a:lnTo>
                  <a:lnTo>
                    <a:pt x="795982" y="764218"/>
                  </a:lnTo>
                  <a:lnTo>
                    <a:pt x="764218" y="795983"/>
                  </a:lnTo>
                  <a:lnTo>
                    <a:pt x="729576" y="824412"/>
                  </a:lnTo>
                  <a:lnTo>
                    <a:pt x="692224" y="849369"/>
                  </a:lnTo>
                  <a:lnTo>
                    <a:pt x="652702" y="870494"/>
                  </a:lnTo>
                  <a:lnTo>
                    <a:pt x="611199" y="887685"/>
                  </a:lnTo>
                  <a:lnTo>
                    <a:pt x="568316" y="900694"/>
                  </a:lnTo>
                  <a:lnTo>
                    <a:pt x="524257" y="909458"/>
                  </a:lnTo>
                  <a:lnTo>
                    <a:pt x="479659" y="913850"/>
                  </a:lnTo>
                  <a:lnTo>
                    <a:pt x="457198" y="914399"/>
                  </a:lnTo>
                  <a:lnTo>
                    <a:pt x="434737" y="913850"/>
                  </a:lnTo>
                  <a:lnTo>
                    <a:pt x="390139" y="909458"/>
                  </a:lnTo>
                  <a:lnTo>
                    <a:pt x="346080" y="900694"/>
                  </a:lnTo>
                  <a:lnTo>
                    <a:pt x="303197" y="887685"/>
                  </a:lnTo>
                  <a:lnTo>
                    <a:pt x="261695" y="870494"/>
                  </a:lnTo>
                  <a:lnTo>
                    <a:pt x="222173" y="849369"/>
                  </a:lnTo>
                  <a:lnTo>
                    <a:pt x="184822" y="824412"/>
                  </a:lnTo>
                  <a:lnTo>
                    <a:pt x="150181" y="795983"/>
                  </a:lnTo>
                  <a:lnTo>
                    <a:pt x="133910" y="780489"/>
                  </a:lnTo>
                  <a:close/>
                </a:path>
              </a:pathLst>
            </a:custGeom>
            <a:solidFill>
              <a:srgbClr val="4BAF4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16101" y="518120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150189" y="795870"/>
                  </a:moveTo>
                  <a:lnTo>
                    <a:pt x="118424" y="764105"/>
                  </a:lnTo>
                  <a:lnTo>
                    <a:pt x="89583" y="729875"/>
                  </a:lnTo>
                  <a:lnTo>
                    <a:pt x="64714" y="692434"/>
                  </a:lnTo>
                  <a:lnTo>
                    <a:pt x="34835" y="632023"/>
                  </a:lnTo>
                  <a:lnTo>
                    <a:pt x="19624" y="589870"/>
                  </a:lnTo>
                  <a:lnTo>
                    <a:pt x="8578" y="546495"/>
                  </a:lnTo>
                  <a:lnTo>
                    <a:pt x="1951" y="502152"/>
                  </a:lnTo>
                  <a:lnTo>
                    <a:pt x="0" y="457095"/>
                  </a:lnTo>
                  <a:lnTo>
                    <a:pt x="718" y="434464"/>
                  </a:lnTo>
                  <a:lnTo>
                    <a:pt x="4861" y="390115"/>
                  </a:lnTo>
                  <a:lnTo>
                    <a:pt x="13257" y="346424"/>
                  </a:lnTo>
                  <a:lnTo>
                    <a:pt x="27056" y="302750"/>
                  </a:lnTo>
                  <a:lnTo>
                    <a:pt x="43637" y="261857"/>
                  </a:lnTo>
                  <a:lnTo>
                    <a:pt x="64971" y="222126"/>
                  </a:lnTo>
                  <a:lnTo>
                    <a:pt x="90205" y="184498"/>
                  </a:lnTo>
                  <a:lnTo>
                    <a:pt x="118531" y="149962"/>
                  </a:lnTo>
                  <a:lnTo>
                    <a:pt x="149962" y="118531"/>
                  </a:lnTo>
                  <a:lnTo>
                    <a:pt x="184498" y="90206"/>
                  </a:lnTo>
                  <a:lnTo>
                    <a:pt x="222126" y="64972"/>
                  </a:lnTo>
                  <a:lnTo>
                    <a:pt x="261857" y="43637"/>
                  </a:lnTo>
                  <a:lnTo>
                    <a:pt x="302750" y="27056"/>
                  </a:lnTo>
                  <a:lnTo>
                    <a:pt x="346424" y="13257"/>
                  </a:lnTo>
                  <a:lnTo>
                    <a:pt x="390115" y="4862"/>
                  </a:lnTo>
                  <a:lnTo>
                    <a:pt x="434464" y="718"/>
                  </a:lnTo>
                  <a:lnTo>
                    <a:pt x="457094" y="0"/>
                  </a:lnTo>
                  <a:lnTo>
                    <a:pt x="479376" y="728"/>
                  </a:lnTo>
                  <a:lnTo>
                    <a:pt x="524525" y="4568"/>
                  </a:lnTo>
                  <a:lnTo>
                    <a:pt x="567999" y="13917"/>
                  </a:lnTo>
                  <a:lnTo>
                    <a:pt x="611211" y="26596"/>
                  </a:lnTo>
                  <a:lnTo>
                    <a:pt x="672669" y="53929"/>
                  </a:lnTo>
                  <a:lnTo>
                    <a:pt x="711528" y="76624"/>
                  </a:lnTo>
                  <a:lnTo>
                    <a:pt x="747401" y="103516"/>
                  </a:lnTo>
                  <a:lnTo>
                    <a:pt x="795869" y="150189"/>
                  </a:lnTo>
                  <a:lnTo>
                    <a:pt x="824710" y="184418"/>
                  </a:lnTo>
                  <a:lnTo>
                    <a:pt x="840646" y="207538"/>
                  </a:lnTo>
                  <a:lnTo>
                    <a:pt x="758168" y="125060"/>
                  </a:lnTo>
                  <a:lnTo>
                    <a:pt x="715094" y="90967"/>
                  </a:lnTo>
                  <a:lnTo>
                    <a:pt x="668340" y="62172"/>
                  </a:lnTo>
                  <a:lnTo>
                    <a:pt x="618477" y="39251"/>
                  </a:lnTo>
                  <a:lnTo>
                    <a:pt x="566058" y="22753"/>
                  </a:lnTo>
                  <a:lnTo>
                    <a:pt x="554956" y="20631"/>
                  </a:lnTo>
                  <a:lnTo>
                    <a:pt x="544849" y="17708"/>
                  </a:lnTo>
                  <a:lnTo>
                    <a:pt x="533951" y="15790"/>
                  </a:lnTo>
                  <a:lnTo>
                    <a:pt x="523166" y="13986"/>
                  </a:lnTo>
                  <a:lnTo>
                    <a:pt x="511597" y="13193"/>
                  </a:lnTo>
                  <a:lnTo>
                    <a:pt x="501039" y="11615"/>
                  </a:lnTo>
                  <a:lnTo>
                    <a:pt x="489704" y="11057"/>
                  </a:lnTo>
                  <a:lnTo>
                    <a:pt x="479396" y="9728"/>
                  </a:lnTo>
                  <a:lnTo>
                    <a:pt x="468317" y="9426"/>
                  </a:lnTo>
                  <a:lnTo>
                    <a:pt x="457367" y="9252"/>
                  </a:lnTo>
                  <a:lnTo>
                    <a:pt x="446551" y="9213"/>
                  </a:lnTo>
                  <a:lnTo>
                    <a:pt x="434979" y="10213"/>
                  </a:lnTo>
                  <a:lnTo>
                    <a:pt x="424446" y="10456"/>
                  </a:lnTo>
                  <a:lnTo>
                    <a:pt x="380188" y="16488"/>
                  </a:lnTo>
                  <a:lnTo>
                    <a:pt x="337526" y="25911"/>
                  </a:lnTo>
                  <a:lnTo>
                    <a:pt x="327492" y="28450"/>
                  </a:lnTo>
                  <a:lnTo>
                    <a:pt x="285473" y="43905"/>
                  </a:lnTo>
                  <a:lnTo>
                    <a:pt x="246271" y="62176"/>
                  </a:lnTo>
                  <a:lnTo>
                    <a:pt x="226860" y="73298"/>
                  </a:lnTo>
                  <a:lnTo>
                    <a:pt x="217882" y="78688"/>
                  </a:lnTo>
                  <a:lnTo>
                    <a:pt x="182038" y="103910"/>
                  </a:lnTo>
                  <a:lnTo>
                    <a:pt x="148321" y="133055"/>
                  </a:lnTo>
                  <a:lnTo>
                    <a:pt x="118551" y="164350"/>
                  </a:lnTo>
                  <a:lnTo>
                    <a:pt x="90922" y="199583"/>
                  </a:lnTo>
                  <a:lnTo>
                    <a:pt x="73298" y="226861"/>
                  </a:lnTo>
                  <a:lnTo>
                    <a:pt x="67195" y="236922"/>
                  </a:lnTo>
                  <a:lnTo>
                    <a:pt x="48203" y="275404"/>
                  </a:lnTo>
                  <a:lnTo>
                    <a:pt x="32055" y="316729"/>
                  </a:lnTo>
                  <a:lnTo>
                    <a:pt x="25911" y="337526"/>
                  </a:lnTo>
                  <a:lnTo>
                    <a:pt x="22638" y="348621"/>
                  </a:lnTo>
                  <a:lnTo>
                    <a:pt x="14752" y="391025"/>
                  </a:lnTo>
                  <a:lnTo>
                    <a:pt x="10213" y="434979"/>
                  </a:lnTo>
                  <a:lnTo>
                    <a:pt x="9213" y="446551"/>
                  </a:lnTo>
                  <a:lnTo>
                    <a:pt x="9252" y="457367"/>
                  </a:lnTo>
                  <a:lnTo>
                    <a:pt x="9426" y="468317"/>
                  </a:lnTo>
                  <a:lnTo>
                    <a:pt x="9728" y="479396"/>
                  </a:lnTo>
                  <a:lnTo>
                    <a:pt x="11057" y="489704"/>
                  </a:lnTo>
                  <a:lnTo>
                    <a:pt x="11615" y="501039"/>
                  </a:lnTo>
                  <a:lnTo>
                    <a:pt x="13192" y="511597"/>
                  </a:lnTo>
                  <a:lnTo>
                    <a:pt x="13985" y="523166"/>
                  </a:lnTo>
                  <a:lnTo>
                    <a:pt x="15790" y="533951"/>
                  </a:lnTo>
                  <a:lnTo>
                    <a:pt x="17708" y="544849"/>
                  </a:lnTo>
                  <a:lnTo>
                    <a:pt x="20630" y="554956"/>
                  </a:lnTo>
                  <a:lnTo>
                    <a:pt x="22753" y="566058"/>
                  </a:lnTo>
                  <a:lnTo>
                    <a:pt x="39251" y="618477"/>
                  </a:lnTo>
                  <a:lnTo>
                    <a:pt x="62172" y="668340"/>
                  </a:lnTo>
                  <a:lnTo>
                    <a:pt x="90966" y="715094"/>
                  </a:lnTo>
                  <a:lnTo>
                    <a:pt x="125060" y="758168"/>
                  </a:lnTo>
                  <a:lnTo>
                    <a:pt x="207538" y="840646"/>
                  </a:lnTo>
                  <a:lnTo>
                    <a:pt x="202765" y="837669"/>
                  </a:lnTo>
                  <a:lnTo>
                    <a:pt x="184418" y="824710"/>
                  </a:lnTo>
                  <a:lnTo>
                    <a:pt x="166893" y="810777"/>
                  </a:lnTo>
                  <a:lnTo>
                    <a:pt x="150189" y="795870"/>
                  </a:lnTo>
                  <a:close/>
                </a:path>
                <a:path w="914400" h="914400">
                  <a:moveTo>
                    <a:pt x="207538" y="840646"/>
                  </a:moveTo>
                  <a:lnTo>
                    <a:pt x="156125" y="789234"/>
                  </a:lnTo>
                  <a:lnTo>
                    <a:pt x="199199" y="823327"/>
                  </a:lnTo>
                  <a:lnTo>
                    <a:pt x="245954" y="852121"/>
                  </a:lnTo>
                  <a:lnTo>
                    <a:pt x="295816" y="875043"/>
                  </a:lnTo>
                  <a:lnTo>
                    <a:pt x="327532" y="885206"/>
                  </a:lnTo>
                  <a:lnTo>
                    <a:pt x="348235" y="891541"/>
                  </a:lnTo>
                  <a:lnTo>
                    <a:pt x="359338" y="893663"/>
                  </a:lnTo>
                  <a:lnTo>
                    <a:pt x="369444" y="896586"/>
                  </a:lnTo>
                  <a:lnTo>
                    <a:pt x="380343" y="898504"/>
                  </a:lnTo>
                  <a:lnTo>
                    <a:pt x="391128" y="900308"/>
                  </a:lnTo>
                  <a:lnTo>
                    <a:pt x="402697" y="901101"/>
                  </a:lnTo>
                  <a:lnTo>
                    <a:pt x="413255" y="902679"/>
                  </a:lnTo>
                  <a:lnTo>
                    <a:pt x="424589" y="903237"/>
                  </a:lnTo>
                  <a:lnTo>
                    <a:pt x="434898" y="904565"/>
                  </a:lnTo>
                  <a:lnTo>
                    <a:pt x="445976" y="904868"/>
                  </a:lnTo>
                  <a:lnTo>
                    <a:pt x="456927" y="905042"/>
                  </a:lnTo>
                  <a:lnTo>
                    <a:pt x="467743" y="905081"/>
                  </a:lnTo>
                  <a:lnTo>
                    <a:pt x="479315" y="904081"/>
                  </a:lnTo>
                  <a:lnTo>
                    <a:pt x="489848" y="903838"/>
                  </a:lnTo>
                  <a:lnTo>
                    <a:pt x="534105" y="897806"/>
                  </a:lnTo>
                  <a:lnTo>
                    <a:pt x="576768" y="888383"/>
                  </a:lnTo>
                  <a:lnTo>
                    <a:pt x="586801" y="885844"/>
                  </a:lnTo>
                  <a:lnTo>
                    <a:pt x="628820" y="870389"/>
                  </a:lnTo>
                  <a:lnTo>
                    <a:pt x="668023" y="852118"/>
                  </a:lnTo>
                  <a:lnTo>
                    <a:pt x="687433" y="840996"/>
                  </a:lnTo>
                  <a:lnTo>
                    <a:pt x="696412" y="835606"/>
                  </a:lnTo>
                  <a:lnTo>
                    <a:pt x="732256" y="810384"/>
                  </a:lnTo>
                  <a:lnTo>
                    <a:pt x="765972" y="781239"/>
                  </a:lnTo>
                  <a:lnTo>
                    <a:pt x="795743" y="749944"/>
                  </a:lnTo>
                  <a:lnTo>
                    <a:pt x="823371" y="714710"/>
                  </a:lnTo>
                  <a:lnTo>
                    <a:pt x="840996" y="687433"/>
                  </a:lnTo>
                  <a:lnTo>
                    <a:pt x="847098" y="677371"/>
                  </a:lnTo>
                  <a:lnTo>
                    <a:pt x="866091" y="638890"/>
                  </a:lnTo>
                  <a:lnTo>
                    <a:pt x="882239" y="597565"/>
                  </a:lnTo>
                  <a:lnTo>
                    <a:pt x="888383" y="576768"/>
                  </a:lnTo>
                  <a:lnTo>
                    <a:pt x="891656" y="565673"/>
                  </a:lnTo>
                  <a:lnTo>
                    <a:pt x="899542" y="523269"/>
                  </a:lnTo>
                  <a:lnTo>
                    <a:pt x="904081" y="479315"/>
                  </a:lnTo>
                  <a:lnTo>
                    <a:pt x="905081" y="467743"/>
                  </a:lnTo>
                  <a:lnTo>
                    <a:pt x="905042" y="456927"/>
                  </a:lnTo>
                  <a:lnTo>
                    <a:pt x="904868" y="445977"/>
                  </a:lnTo>
                  <a:lnTo>
                    <a:pt x="904565" y="434898"/>
                  </a:lnTo>
                  <a:lnTo>
                    <a:pt x="903237" y="424589"/>
                  </a:lnTo>
                  <a:lnTo>
                    <a:pt x="902679" y="413255"/>
                  </a:lnTo>
                  <a:lnTo>
                    <a:pt x="901101" y="402697"/>
                  </a:lnTo>
                  <a:lnTo>
                    <a:pt x="900308" y="391128"/>
                  </a:lnTo>
                  <a:lnTo>
                    <a:pt x="898504" y="380343"/>
                  </a:lnTo>
                  <a:lnTo>
                    <a:pt x="896585" y="369444"/>
                  </a:lnTo>
                  <a:lnTo>
                    <a:pt x="893663" y="359338"/>
                  </a:lnTo>
                  <a:lnTo>
                    <a:pt x="891541" y="348236"/>
                  </a:lnTo>
                  <a:lnTo>
                    <a:pt x="875043" y="295817"/>
                  </a:lnTo>
                  <a:lnTo>
                    <a:pt x="852121" y="245954"/>
                  </a:lnTo>
                  <a:lnTo>
                    <a:pt x="823327" y="199199"/>
                  </a:lnTo>
                  <a:lnTo>
                    <a:pt x="789233" y="156126"/>
                  </a:lnTo>
                  <a:lnTo>
                    <a:pt x="840646" y="207538"/>
                  </a:lnTo>
                  <a:lnTo>
                    <a:pt x="860363" y="241624"/>
                  </a:lnTo>
                  <a:lnTo>
                    <a:pt x="879457" y="282270"/>
                  </a:lnTo>
                  <a:lnTo>
                    <a:pt x="894669" y="324423"/>
                  </a:lnTo>
                  <a:lnTo>
                    <a:pt x="905715" y="367798"/>
                  </a:lnTo>
                  <a:lnTo>
                    <a:pt x="912342" y="412141"/>
                  </a:lnTo>
                  <a:lnTo>
                    <a:pt x="914294" y="457199"/>
                  </a:lnTo>
                  <a:lnTo>
                    <a:pt x="913576" y="479830"/>
                  </a:lnTo>
                  <a:lnTo>
                    <a:pt x="909431" y="524179"/>
                  </a:lnTo>
                  <a:lnTo>
                    <a:pt x="901036" y="567868"/>
                  </a:lnTo>
                  <a:lnTo>
                    <a:pt x="887237" y="611543"/>
                  </a:lnTo>
                  <a:lnTo>
                    <a:pt x="870656" y="652436"/>
                  </a:lnTo>
                  <a:lnTo>
                    <a:pt x="849322" y="692167"/>
                  </a:lnTo>
                  <a:lnTo>
                    <a:pt x="824088" y="729795"/>
                  </a:lnTo>
                  <a:lnTo>
                    <a:pt x="795763" y="764332"/>
                  </a:lnTo>
                  <a:lnTo>
                    <a:pt x="764332" y="795763"/>
                  </a:lnTo>
                  <a:lnTo>
                    <a:pt x="729795" y="824088"/>
                  </a:lnTo>
                  <a:lnTo>
                    <a:pt x="692167" y="849321"/>
                  </a:lnTo>
                  <a:lnTo>
                    <a:pt x="652435" y="870656"/>
                  </a:lnTo>
                  <a:lnTo>
                    <a:pt x="611543" y="887237"/>
                  </a:lnTo>
                  <a:lnTo>
                    <a:pt x="567868" y="901036"/>
                  </a:lnTo>
                  <a:lnTo>
                    <a:pt x="524178" y="909431"/>
                  </a:lnTo>
                  <a:lnTo>
                    <a:pt x="479829" y="913575"/>
                  </a:lnTo>
                  <a:lnTo>
                    <a:pt x="457199" y="914294"/>
                  </a:lnTo>
                  <a:lnTo>
                    <a:pt x="434917" y="913565"/>
                  </a:lnTo>
                  <a:lnTo>
                    <a:pt x="389767" y="909724"/>
                  </a:lnTo>
                  <a:lnTo>
                    <a:pt x="346293" y="900375"/>
                  </a:lnTo>
                  <a:lnTo>
                    <a:pt x="303081" y="887696"/>
                  </a:lnTo>
                  <a:lnTo>
                    <a:pt x="241623" y="860363"/>
                  </a:lnTo>
                  <a:lnTo>
                    <a:pt x="221858" y="849578"/>
                  </a:lnTo>
                  <a:lnTo>
                    <a:pt x="207538" y="840646"/>
                  </a:lnTo>
                  <a:close/>
                </a:path>
              </a:pathLst>
            </a:custGeom>
            <a:solidFill>
              <a:srgbClr val="4BAF4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3058" y="3893858"/>
            <a:ext cx="1661160" cy="1661160"/>
            <a:chOff x="1303058" y="3893858"/>
            <a:chExt cx="1661160" cy="1661160"/>
          </a:xfrm>
        </p:grpSpPr>
        <p:sp>
          <p:nvSpPr>
            <p:cNvPr id="9" name="object 9"/>
            <p:cNvSpPr/>
            <p:nvPr/>
          </p:nvSpPr>
          <p:spPr>
            <a:xfrm>
              <a:off x="1303058" y="3893858"/>
              <a:ext cx="1661160" cy="1661160"/>
            </a:xfrm>
            <a:custGeom>
              <a:avLst/>
              <a:gdLst/>
              <a:ahLst/>
              <a:cxnLst/>
              <a:rect l="l" t="t" r="r" b="b"/>
              <a:pathLst>
                <a:path w="1661160" h="1661160">
                  <a:moveTo>
                    <a:pt x="776660" y="1638764"/>
                  </a:moveTo>
                  <a:lnTo>
                    <a:pt x="22318" y="884423"/>
                  </a:lnTo>
                  <a:lnTo>
                    <a:pt x="1450" y="845410"/>
                  </a:lnTo>
                  <a:lnTo>
                    <a:pt x="0" y="830541"/>
                  </a:lnTo>
                  <a:lnTo>
                    <a:pt x="362" y="823035"/>
                  </a:lnTo>
                  <a:lnTo>
                    <a:pt x="17266" y="782224"/>
                  </a:lnTo>
                  <a:lnTo>
                    <a:pt x="776660" y="22318"/>
                  </a:lnTo>
                  <a:lnTo>
                    <a:pt x="815672" y="1450"/>
                  </a:lnTo>
                  <a:lnTo>
                    <a:pt x="830541" y="0"/>
                  </a:lnTo>
                  <a:lnTo>
                    <a:pt x="838047" y="362"/>
                  </a:lnTo>
                  <a:lnTo>
                    <a:pt x="878858" y="17267"/>
                  </a:lnTo>
                  <a:lnTo>
                    <a:pt x="1638764" y="776660"/>
                  </a:lnTo>
                  <a:lnTo>
                    <a:pt x="1659632" y="815673"/>
                  </a:lnTo>
                  <a:lnTo>
                    <a:pt x="1661082" y="830541"/>
                  </a:lnTo>
                  <a:lnTo>
                    <a:pt x="1660720" y="838047"/>
                  </a:lnTo>
                  <a:lnTo>
                    <a:pt x="1643816" y="878858"/>
                  </a:lnTo>
                  <a:lnTo>
                    <a:pt x="884423" y="1638764"/>
                  </a:lnTo>
                  <a:lnTo>
                    <a:pt x="845409" y="1659633"/>
                  </a:lnTo>
                  <a:lnTo>
                    <a:pt x="830541" y="1661083"/>
                  </a:lnTo>
                  <a:lnTo>
                    <a:pt x="823034" y="1660720"/>
                  </a:lnTo>
                  <a:lnTo>
                    <a:pt x="782224" y="1643816"/>
                  </a:lnTo>
                  <a:lnTo>
                    <a:pt x="776660" y="1638764"/>
                  </a:lnTo>
                  <a:close/>
                </a:path>
              </a:pathLst>
            </a:custGeom>
            <a:solidFill>
              <a:srgbClr val="4BAF4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3058" y="3893858"/>
              <a:ext cx="1661160" cy="1661160"/>
            </a:xfrm>
            <a:custGeom>
              <a:avLst/>
              <a:gdLst/>
              <a:ahLst/>
              <a:cxnLst/>
              <a:rect l="l" t="t" r="r" b="b"/>
              <a:pathLst>
                <a:path w="1661160" h="1661160">
                  <a:moveTo>
                    <a:pt x="776660" y="1638765"/>
                  </a:moveTo>
                  <a:lnTo>
                    <a:pt x="22318" y="884423"/>
                  </a:lnTo>
                  <a:lnTo>
                    <a:pt x="1426" y="845252"/>
                  </a:lnTo>
                  <a:lnTo>
                    <a:pt x="0" y="830541"/>
                  </a:lnTo>
                  <a:lnTo>
                    <a:pt x="362" y="823035"/>
                  </a:lnTo>
                  <a:lnTo>
                    <a:pt x="17266" y="782224"/>
                  </a:lnTo>
                  <a:lnTo>
                    <a:pt x="776660" y="22318"/>
                  </a:lnTo>
                  <a:lnTo>
                    <a:pt x="815672" y="1450"/>
                  </a:lnTo>
                  <a:lnTo>
                    <a:pt x="830541" y="0"/>
                  </a:lnTo>
                  <a:lnTo>
                    <a:pt x="838047" y="362"/>
                  </a:lnTo>
                  <a:lnTo>
                    <a:pt x="878858" y="17267"/>
                  </a:lnTo>
                  <a:lnTo>
                    <a:pt x="1638762" y="776658"/>
                  </a:lnTo>
                  <a:lnTo>
                    <a:pt x="1658065" y="809431"/>
                  </a:lnTo>
                  <a:lnTo>
                    <a:pt x="874592" y="25958"/>
                  </a:lnTo>
                  <a:lnTo>
                    <a:pt x="871224" y="23194"/>
                  </a:lnTo>
                  <a:lnTo>
                    <a:pt x="834919" y="9525"/>
                  </a:lnTo>
                  <a:lnTo>
                    <a:pt x="826163" y="9525"/>
                  </a:lnTo>
                  <a:lnTo>
                    <a:pt x="789858" y="23194"/>
                  </a:lnTo>
                  <a:lnTo>
                    <a:pt x="25958" y="786491"/>
                  </a:lnTo>
                  <a:lnTo>
                    <a:pt x="9952" y="821827"/>
                  </a:lnTo>
                  <a:lnTo>
                    <a:pt x="9525" y="826163"/>
                  </a:lnTo>
                  <a:lnTo>
                    <a:pt x="9525" y="834919"/>
                  </a:lnTo>
                  <a:lnTo>
                    <a:pt x="23194" y="871224"/>
                  </a:lnTo>
                  <a:lnTo>
                    <a:pt x="809431" y="1658065"/>
                  </a:lnTo>
                  <a:lnTo>
                    <a:pt x="808455" y="1657820"/>
                  </a:lnTo>
                  <a:lnTo>
                    <a:pt x="801381" y="1655282"/>
                  </a:lnTo>
                  <a:lnTo>
                    <a:pt x="794585" y="1652075"/>
                  </a:lnTo>
                  <a:lnTo>
                    <a:pt x="788199" y="1648253"/>
                  </a:lnTo>
                  <a:lnTo>
                    <a:pt x="782225" y="1643817"/>
                  </a:lnTo>
                  <a:lnTo>
                    <a:pt x="776660" y="1638765"/>
                  </a:lnTo>
                  <a:close/>
                </a:path>
                <a:path w="1661160" h="1661160">
                  <a:moveTo>
                    <a:pt x="809431" y="1658065"/>
                  </a:moveTo>
                  <a:lnTo>
                    <a:pt x="786490" y="1635125"/>
                  </a:lnTo>
                  <a:lnTo>
                    <a:pt x="789858" y="1637889"/>
                  </a:lnTo>
                  <a:lnTo>
                    <a:pt x="797139" y="1642753"/>
                  </a:lnTo>
                  <a:lnTo>
                    <a:pt x="826163" y="1651558"/>
                  </a:lnTo>
                  <a:lnTo>
                    <a:pt x="834919" y="1651558"/>
                  </a:lnTo>
                  <a:lnTo>
                    <a:pt x="871224" y="1637889"/>
                  </a:lnTo>
                  <a:lnTo>
                    <a:pt x="1635125" y="874592"/>
                  </a:lnTo>
                  <a:lnTo>
                    <a:pt x="1651130" y="839255"/>
                  </a:lnTo>
                  <a:lnTo>
                    <a:pt x="1651557" y="826163"/>
                  </a:lnTo>
                  <a:lnTo>
                    <a:pt x="1651130" y="821827"/>
                  </a:lnTo>
                  <a:lnTo>
                    <a:pt x="1635125" y="786491"/>
                  </a:lnTo>
                  <a:lnTo>
                    <a:pt x="1658065" y="809431"/>
                  </a:lnTo>
                  <a:lnTo>
                    <a:pt x="1659632" y="815672"/>
                  </a:lnTo>
                  <a:lnTo>
                    <a:pt x="1660720" y="823035"/>
                  </a:lnTo>
                  <a:lnTo>
                    <a:pt x="1661082" y="830541"/>
                  </a:lnTo>
                  <a:lnTo>
                    <a:pt x="1660720" y="838047"/>
                  </a:lnTo>
                  <a:lnTo>
                    <a:pt x="1643816" y="878858"/>
                  </a:lnTo>
                  <a:lnTo>
                    <a:pt x="884423" y="1638765"/>
                  </a:lnTo>
                  <a:lnTo>
                    <a:pt x="845409" y="1659633"/>
                  </a:lnTo>
                  <a:lnTo>
                    <a:pt x="830541" y="1661083"/>
                  </a:lnTo>
                  <a:lnTo>
                    <a:pt x="823035" y="1660720"/>
                  </a:lnTo>
                  <a:lnTo>
                    <a:pt x="815830" y="1659656"/>
                  </a:lnTo>
                  <a:lnTo>
                    <a:pt x="809431" y="1658065"/>
                  </a:lnTo>
                  <a:close/>
                </a:path>
              </a:pathLst>
            </a:custGeom>
            <a:solidFill>
              <a:srgbClr val="4BAF4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7" y="-28201"/>
            <a:ext cx="761999" cy="6857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07" y="6220198"/>
            <a:ext cx="12191999" cy="6095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68828" y="1916566"/>
            <a:ext cx="3690432" cy="44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4"/>
              </a:spcBef>
            </a:pPr>
            <a:r>
              <a:rPr sz="2400" b="1" spc="-465" dirty="0">
                <a:latin typeface="+mj-ea"/>
                <a:cs typeface="Trebuchet MS"/>
              </a:rPr>
              <a:t>AGV</a:t>
            </a:r>
            <a:r>
              <a:rPr lang="en-US" sz="2400" b="1" spc="-465" dirty="0">
                <a:latin typeface="+mj-ea"/>
                <a:cs typeface="Trebuchet MS"/>
              </a:rPr>
              <a:t> </a:t>
            </a:r>
            <a:r>
              <a:rPr sz="2800" b="1" spc="-465" dirty="0" err="1">
                <a:latin typeface="+mj-ea"/>
                <a:cs typeface="Malgun Gothic"/>
              </a:rPr>
              <a:t>기반</a:t>
            </a:r>
            <a:r>
              <a:rPr sz="2800" b="1" spc="-455" dirty="0">
                <a:latin typeface="+mj-ea"/>
                <a:cs typeface="Malgun Gothic"/>
              </a:rPr>
              <a:t> </a:t>
            </a:r>
            <a:r>
              <a:rPr lang="ko-KR" altLang="en-US" sz="2800" b="1" spc="-455" dirty="0">
                <a:latin typeface="+mj-ea"/>
                <a:cs typeface="Malgun Gothic"/>
              </a:rPr>
              <a:t>이송 </a:t>
            </a:r>
            <a:r>
              <a:rPr sz="2800" b="1" spc="-805" dirty="0" err="1">
                <a:latin typeface="+mj-ea"/>
                <a:cs typeface="Malgun Gothic"/>
              </a:rPr>
              <a:t>시스템</a:t>
            </a:r>
            <a:endParaRPr sz="2800" dirty="0">
              <a:latin typeface="+mj-ea"/>
              <a:cs typeface="Malgun Gothic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3BEB80-06E1-AF5F-8BAB-F0C5EB89FC35}"/>
              </a:ext>
            </a:extLst>
          </p:cNvPr>
          <p:cNvGrpSpPr/>
          <p:nvPr/>
        </p:nvGrpSpPr>
        <p:grpSpPr>
          <a:xfrm>
            <a:off x="7012244" y="5837030"/>
            <a:ext cx="4487472" cy="303098"/>
            <a:chOff x="3009899" y="3617363"/>
            <a:chExt cx="4802038" cy="34082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9899" y="3617363"/>
              <a:ext cx="419102" cy="335278"/>
            </a:xfrm>
            <a:prstGeom prst="rect">
              <a:avLst/>
            </a:prstGeom>
          </p:spPr>
        </p:pic>
        <p:sp>
          <p:nvSpPr>
            <p:cNvPr id="20" name="object 20"/>
            <p:cNvSpPr txBox="1"/>
            <p:nvPr/>
          </p:nvSpPr>
          <p:spPr>
            <a:xfrm>
              <a:off x="3690431" y="3634381"/>
              <a:ext cx="4121506" cy="32380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000" spc="-180" dirty="0">
                  <a:solidFill>
                    <a:srgbClr val="374050"/>
                  </a:solidFill>
                  <a:latin typeface="Malgun Gothic"/>
                  <a:cs typeface="Malgun Gothic"/>
                </a:rPr>
                <a:t>조원</a:t>
              </a:r>
              <a:r>
                <a:rPr sz="2000" spc="-180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:</a:t>
              </a:r>
              <a:r>
                <a:rPr sz="2000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 </a:t>
              </a:r>
              <a:r>
                <a:rPr sz="2000" spc="-200" dirty="0">
                  <a:solidFill>
                    <a:srgbClr val="374050"/>
                  </a:solidFill>
                  <a:latin typeface="Malgun Gothic"/>
                  <a:cs typeface="Malgun Gothic"/>
                </a:rPr>
                <a:t>이원종</a:t>
              </a:r>
              <a:r>
                <a:rPr sz="2000" spc="-200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,</a:t>
              </a:r>
              <a:r>
                <a:rPr sz="2000" spc="5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 </a:t>
              </a:r>
              <a:r>
                <a:rPr sz="2000" spc="-200" dirty="0">
                  <a:solidFill>
                    <a:srgbClr val="374050"/>
                  </a:solidFill>
                  <a:latin typeface="Malgun Gothic"/>
                  <a:cs typeface="Malgun Gothic"/>
                </a:rPr>
                <a:t>조승현</a:t>
              </a:r>
              <a:r>
                <a:rPr sz="2000" spc="-200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,</a:t>
              </a:r>
              <a:r>
                <a:rPr sz="2000" spc="5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 </a:t>
              </a:r>
              <a:r>
                <a:rPr sz="2000" spc="-200" dirty="0">
                  <a:solidFill>
                    <a:srgbClr val="374050"/>
                  </a:solidFill>
                  <a:latin typeface="Malgun Gothic"/>
                  <a:cs typeface="Malgun Gothic"/>
                </a:rPr>
                <a:t>진선명</a:t>
              </a:r>
              <a:r>
                <a:rPr sz="2000" spc="-200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,</a:t>
              </a:r>
              <a:r>
                <a:rPr sz="2000" spc="5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 </a:t>
              </a:r>
              <a:r>
                <a:rPr sz="2000" spc="-160" dirty="0">
                  <a:solidFill>
                    <a:srgbClr val="374050"/>
                  </a:solidFill>
                  <a:latin typeface="Malgun Gothic"/>
                  <a:cs typeface="Malgun Gothic"/>
                </a:rPr>
                <a:t>백주원</a:t>
              </a:r>
              <a:endParaRPr sz="20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2419F1-8713-42A5-BBDF-DCFEE1985F55}"/>
              </a:ext>
            </a:extLst>
          </p:cNvPr>
          <p:cNvGrpSpPr/>
          <p:nvPr/>
        </p:nvGrpSpPr>
        <p:grpSpPr>
          <a:xfrm>
            <a:off x="7010400" y="5335613"/>
            <a:ext cx="4040444" cy="299476"/>
            <a:chOff x="3008055" y="3116397"/>
            <a:chExt cx="4323674" cy="336752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8055" y="3116397"/>
              <a:ext cx="420946" cy="336752"/>
            </a:xfrm>
            <a:prstGeom prst="rect">
              <a:avLst/>
            </a:prstGeom>
          </p:spPr>
        </p:pic>
        <p:sp>
          <p:nvSpPr>
            <p:cNvPr id="21" name="object 21"/>
            <p:cNvSpPr txBox="1"/>
            <p:nvPr/>
          </p:nvSpPr>
          <p:spPr>
            <a:xfrm>
              <a:off x="3690431" y="3118117"/>
              <a:ext cx="3641298" cy="32380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000" spc="-210" dirty="0">
                  <a:solidFill>
                    <a:srgbClr val="374050"/>
                  </a:solidFill>
                  <a:latin typeface="Malgun Gothic"/>
                  <a:cs typeface="Malgun Gothic"/>
                </a:rPr>
                <a:t>지도교수</a:t>
              </a:r>
              <a:r>
                <a:rPr sz="2000" spc="-210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:</a:t>
              </a:r>
              <a:r>
                <a:rPr sz="2000" dirty="0">
                  <a:solidFill>
                    <a:srgbClr val="374050"/>
                  </a:solidFill>
                  <a:latin typeface="Microsoft Sans Serif"/>
                  <a:cs typeface="Microsoft Sans Serif"/>
                </a:rPr>
                <a:t> </a:t>
              </a:r>
              <a:r>
                <a:rPr sz="2000" spc="-254" dirty="0">
                  <a:solidFill>
                    <a:srgbClr val="374050"/>
                  </a:solidFill>
                  <a:latin typeface="Malgun Gothic"/>
                  <a:cs typeface="Malgun Gothic"/>
                </a:rPr>
                <a:t>이석원</a:t>
              </a:r>
              <a:r>
                <a:rPr sz="2000" spc="-90" dirty="0">
                  <a:solidFill>
                    <a:srgbClr val="374050"/>
                  </a:solidFill>
                  <a:latin typeface="Malgun Gothic"/>
                  <a:cs typeface="Malgun Gothic"/>
                </a:rPr>
                <a:t> </a:t>
              </a:r>
              <a:r>
                <a:rPr sz="2000" spc="-280" dirty="0">
                  <a:solidFill>
                    <a:srgbClr val="374050"/>
                  </a:solidFill>
                  <a:latin typeface="Malgun Gothic"/>
                  <a:cs typeface="Malgun Gothic"/>
                </a:rPr>
                <a:t>교수</a:t>
              </a:r>
              <a:endParaRPr sz="2000" dirty="0">
                <a:latin typeface="Malgun Gothic"/>
                <a:cs typeface="Malgun Gothic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636D4A-4372-5221-B142-97ACFCBD3545}"/>
              </a:ext>
            </a:extLst>
          </p:cNvPr>
          <p:cNvSpPr/>
          <p:nvPr/>
        </p:nvSpPr>
        <p:spPr>
          <a:xfrm>
            <a:off x="785306" y="2433705"/>
            <a:ext cx="92730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종합설계기획 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 예비발표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75C7C3-BD20-F7B6-24B3-33A44FE8B5BF}"/>
              </a:ext>
            </a:extLst>
          </p:cNvPr>
          <p:cNvSpPr txBox="1"/>
          <p:nvPr/>
        </p:nvSpPr>
        <p:spPr>
          <a:xfrm>
            <a:off x="944918" y="340079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2025.10.20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299" y="316135"/>
            <a:ext cx="8013701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800" spc="-100" dirty="0"/>
              <a:t>유사작</a:t>
            </a:r>
            <a:r>
              <a:rPr sz="2750" spc="-100" dirty="0"/>
              <a:t>품</a:t>
            </a:r>
            <a:r>
              <a:rPr sz="2750" spc="-220" dirty="0"/>
              <a:t> </a:t>
            </a:r>
            <a:r>
              <a:rPr sz="2800" spc="-25" dirty="0"/>
              <a:t>현황</a:t>
            </a:r>
            <a:r>
              <a:rPr spc="-25" dirty="0">
                <a:latin typeface="Arial"/>
                <a:cs typeface="Arial"/>
              </a:rPr>
              <a:t>(1)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-</a:t>
            </a:r>
            <a:r>
              <a:rPr spc="-30" dirty="0">
                <a:latin typeface="Arial"/>
                <a:cs typeface="Arial"/>
              </a:rPr>
              <a:t> </a:t>
            </a:r>
            <a:r>
              <a:rPr lang="ko-KR" altLang="en-US" dirty="0" err="1"/>
              <a:t>랙이송</a:t>
            </a:r>
            <a:r>
              <a:rPr lang="en-US" altLang="ko-KR" dirty="0"/>
              <a:t>AGV </a:t>
            </a:r>
            <a:r>
              <a:rPr lang="ko-KR" altLang="en-US" dirty="0"/>
              <a:t>기반 </a:t>
            </a:r>
            <a:r>
              <a:rPr lang="ko-KR" altLang="en-US" dirty="0" err="1"/>
              <a:t>피킹</a:t>
            </a:r>
            <a:r>
              <a:rPr lang="ko-KR" altLang="en-US" dirty="0"/>
              <a:t> 시스템</a:t>
            </a:r>
            <a:br>
              <a:rPr lang="ko-KR" altLang="en-US" dirty="0"/>
            </a:br>
            <a:endParaRPr sz="28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  <p:pic>
        <p:nvPicPr>
          <p:cNvPr id="33" name="그림 32">
            <a:hlinkClick r:id="rId2"/>
            <a:extLst>
              <a:ext uri="{FF2B5EF4-FFF2-40B4-BE49-F238E27FC236}">
                <a16:creationId xmlns:a16="http://schemas.microsoft.com/office/drawing/2014/main" id="{4A204BB7-2397-CD01-9C14-E4E8E002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65" y="1295399"/>
            <a:ext cx="7910670" cy="42672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899" y="754379"/>
            <a:ext cx="822960" cy="34290"/>
          </a:xfrm>
          <a:custGeom>
            <a:avLst/>
            <a:gdLst/>
            <a:ahLst/>
            <a:cxnLst/>
            <a:rect l="l" t="t" r="r" b="b"/>
            <a:pathLst>
              <a:path w="822960" h="34290">
                <a:moveTo>
                  <a:pt x="822959" y="34289"/>
                </a:moveTo>
                <a:lnTo>
                  <a:pt x="0" y="34289"/>
                </a:lnTo>
                <a:lnTo>
                  <a:pt x="0" y="0"/>
                </a:lnTo>
                <a:lnTo>
                  <a:pt x="822959" y="0"/>
                </a:lnTo>
                <a:lnTo>
                  <a:pt x="822959" y="3428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199" y="283252"/>
            <a:ext cx="542671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80" dirty="0"/>
              <a:t>유사작품</a:t>
            </a:r>
            <a:r>
              <a:rPr sz="2500" spc="-204" dirty="0"/>
              <a:t> </a:t>
            </a:r>
            <a:r>
              <a:rPr sz="2500" dirty="0"/>
              <a:t>현황</a:t>
            </a:r>
            <a:r>
              <a:rPr sz="2400" b="1" dirty="0">
                <a:latin typeface="Arial"/>
                <a:cs typeface="Arial"/>
              </a:rPr>
              <a:t>(2,3) - AMR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74031" y="6305232"/>
            <a:ext cx="36893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6A7280"/>
                </a:solidFill>
                <a:latin typeface="Arial"/>
                <a:cs typeface="Arial"/>
              </a:rPr>
              <a:t>9</a:t>
            </a:r>
            <a:r>
              <a:rPr sz="1050" spc="15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6A7280"/>
                </a:solidFill>
                <a:latin typeface="Arial"/>
                <a:cs typeface="Arial"/>
              </a:rPr>
              <a:t>/</a:t>
            </a:r>
            <a:r>
              <a:rPr sz="1050" spc="15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050" spc="-25" dirty="0">
                <a:solidFill>
                  <a:srgbClr val="6A7280"/>
                </a:solidFill>
                <a:latin typeface="Arial"/>
                <a:cs typeface="Arial"/>
              </a:rPr>
              <a:t>10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26" name="object 5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752600"/>
            <a:ext cx="8534400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446701" y="2978484"/>
            <a:ext cx="2984274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0" b="1" spc="-25" dirty="0">
                <a:latin typeface="Arial"/>
                <a:cs typeface="Arial"/>
              </a:rPr>
              <a:t>Q&amp;A</a:t>
            </a:r>
            <a:endParaRPr sz="8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99" y="6286499"/>
            <a:ext cx="190499" cy="152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4999" y="6245224"/>
            <a:ext cx="2108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A5462"/>
                </a:solidFill>
                <a:latin typeface="Malgun Gothic"/>
                <a:cs typeface="Malgun Gothic"/>
              </a:rPr>
              <a:t>이원종</a:t>
            </a:r>
            <a:r>
              <a:rPr sz="1200" dirty="0">
                <a:solidFill>
                  <a:srgbClr val="4A5462"/>
                </a:solidFill>
                <a:latin typeface="Arial"/>
                <a:cs typeface="Arial"/>
              </a:rPr>
              <a:t>,</a:t>
            </a:r>
            <a:r>
              <a:rPr sz="1200" spc="-10" dirty="0">
                <a:solidFill>
                  <a:srgbClr val="4A5462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A5462"/>
                </a:solidFill>
                <a:latin typeface="Malgun Gothic"/>
                <a:cs typeface="Malgun Gothic"/>
              </a:rPr>
              <a:t>조승현</a:t>
            </a:r>
            <a:r>
              <a:rPr sz="1200" dirty="0">
                <a:solidFill>
                  <a:srgbClr val="4A5462"/>
                </a:solidFill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4A5462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A5462"/>
                </a:solidFill>
                <a:latin typeface="Malgun Gothic"/>
                <a:cs typeface="Malgun Gothic"/>
              </a:rPr>
              <a:t>진선명</a:t>
            </a:r>
            <a:r>
              <a:rPr sz="1200" dirty="0">
                <a:solidFill>
                  <a:srgbClr val="4A5462"/>
                </a:solidFill>
                <a:latin typeface="Arial"/>
                <a:cs typeface="Arial"/>
              </a:rPr>
              <a:t>,</a:t>
            </a:r>
            <a:r>
              <a:rPr sz="1200" spc="-10" dirty="0">
                <a:solidFill>
                  <a:srgbClr val="4A5462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4A5462"/>
                </a:solidFill>
                <a:latin typeface="Malgun Gothic"/>
                <a:cs typeface="Malgun Gothic"/>
              </a:rPr>
              <a:t>백주원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10200" y="304800"/>
            <a:ext cx="1371600" cy="1371600"/>
            <a:chOff x="380999" y="3219449"/>
            <a:chExt cx="914400" cy="914400"/>
          </a:xfrm>
        </p:grpSpPr>
        <p:sp>
          <p:nvSpPr>
            <p:cNvPr id="7" name="object 7"/>
            <p:cNvSpPr/>
            <p:nvPr/>
          </p:nvSpPr>
          <p:spPr>
            <a:xfrm>
              <a:off x="380999" y="321944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2386" y="912198"/>
                  </a:lnTo>
                  <a:lnTo>
                    <a:pt x="368004" y="905614"/>
                  </a:lnTo>
                  <a:lnTo>
                    <a:pt x="324481" y="894713"/>
                  </a:lnTo>
                  <a:lnTo>
                    <a:pt x="282237" y="879597"/>
                  </a:lnTo>
                  <a:lnTo>
                    <a:pt x="241677" y="860414"/>
                  </a:lnTo>
                  <a:lnTo>
                    <a:pt x="203193" y="837347"/>
                  </a:lnTo>
                  <a:lnTo>
                    <a:pt x="167155" y="810619"/>
                  </a:lnTo>
                  <a:lnTo>
                    <a:pt x="133910" y="780488"/>
                  </a:lnTo>
                  <a:lnTo>
                    <a:pt x="103779" y="747244"/>
                  </a:lnTo>
                  <a:lnTo>
                    <a:pt x="77052" y="711206"/>
                  </a:lnTo>
                  <a:lnTo>
                    <a:pt x="53985" y="672722"/>
                  </a:lnTo>
                  <a:lnTo>
                    <a:pt x="34802" y="632162"/>
                  </a:lnTo>
                  <a:lnTo>
                    <a:pt x="19686" y="589917"/>
                  </a:lnTo>
                  <a:lnTo>
                    <a:pt x="8784" y="546395"/>
                  </a:lnTo>
                  <a:lnTo>
                    <a:pt x="2201" y="502013"/>
                  </a:lnTo>
                  <a:lnTo>
                    <a:pt x="0" y="457199"/>
                  </a:lnTo>
                  <a:lnTo>
                    <a:pt x="137" y="445976"/>
                  </a:lnTo>
                  <a:lnTo>
                    <a:pt x="3438" y="401230"/>
                  </a:lnTo>
                  <a:lnTo>
                    <a:pt x="11109" y="357023"/>
                  </a:lnTo>
                  <a:lnTo>
                    <a:pt x="23076" y="313780"/>
                  </a:lnTo>
                  <a:lnTo>
                    <a:pt x="39224" y="271920"/>
                  </a:lnTo>
                  <a:lnTo>
                    <a:pt x="59397" y="231843"/>
                  </a:lnTo>
                  <a:lnTo>
                    <a:pt x="83401" y="193937"/>
                  </a:lnTo>
                  <a:lnTo>
                    <a:pt x="111006" y="158566"/>
                  </a:lnTo>
                  <a:lnTo>
                    <a:pt x="141944" y="126071"/>
                  </a:lnTo>
                  <a:lnTo>
                    <a:pt x="175918" y="96765"/>
                  </a:lnTo>
                  <a:lnTo>
                    <a:pt x="212601" y="70930"/>
                  </a:lnTo>
                  <a:lnTo>
                    <a:pt x="251640" y="48816"/>
                  </a:lnTo>
                  <a:lnTo>
                    <a:pt x="292659" y="30634"/>
                  </a:lnTo>
                  <a:lnTo>
                    <a:pt x="335262" y="16560"/>
                  </a:lnTo>
                  <a:lnTo>
                    <a:pt x="379039" y="6730"/>
                  </a:lnTo>
                  <a:lnTo>
                    <a:pt x="423569" y="1238"/>
                  </a:lnTo>
                  <a:lnTo>
                    <a:pt x="457199" y="0"/>
                  </a:lnTo>
                  <a:lnTo>
                    <a:pt x="468423" y="137"/>
                  </a:lnTo>
                  <a:lnTo>
                    <a:pt x="513169" y="3438"/>
                  </a:lnTo>
                  <a:lnTo>
                    <a:pt x="557376" y="11109"/>
                  </a:lnTo>
                  <a:lnTo>
                    <a:pt x="600618" y="23076"/>
                  </a:lnTo>
                  <a:lnTo>
                    <a:pt x="642479" y="39224"/>
                  </a:lnTo>
                  <a:lnTo>
                    <a:pt x="682555" y="59397"/>
                  </a:lnTo>
                  <a:lnTo>
                    <a:pt x="720462" y="83401"/>
                  </a:lnTo>
                  <a:lnTo>
                    <a:pt x="755833" y="111005"/>
                  </a:lnTo>
                  <a:lnTo>
                    <a:pt x="788328" y="141943"/>
                  </a:lnTo>
                  <a:lnTo>
                    <a:pt x="817634" y="175917"/>
                  </a:lnTo>
                  <a:lnTo>
                    <a:pt x="843468" y="212601"/>
                  </a:lnTo>
                  <a:lnTo>
                    <a:pt x="865583" y="251640"/>
                  </a:lnTo>
                  <a:lnTo>
                    <a:pt x="883765" y="292658"/>
                  </a:lnTo>
                  <a:lnTo>
                    <a:pt x="897839" y="335261"/>
                  </a:lnTo>
                  <a:lnTo>
                    <a:pt x="907669" y="379039"/>
                  </a:lnTo>
                  <a:lnTo>
                    <a:pt x="913161" y="423569"/>
                  </a:lnTo>
                  <a:lnTo>
                    <a:pt x="914399" y="457199"/>
                  </a:lnTo>
                  <a:lnTo>
                    <a:pt x="914262" y="468423"/>
                  </a:lnTo>
                  <a:lnTo>
                    <a:pt x="910961" y="513169"/>
                  </a:lnTo>
                  <a:lnTo>
                    <a:pt x="903290" y="557376"/>
                  </a:lnTo>
                  <a:lnTo>
                    <a:pt x="891323" y="600618"/>
                  </a:lnTo>
                  <a:lnTo>
                    <a:pt x="875175" y="642479"/>
                  </a:lnTo>
                  <a:lnTo>
                    <a:pt x="855002" y="682556"/>
                  </a:lnTo>
                  <a:lnTo>
                    <a:pt x="830997" y="720461"/>
                  </a:lnTo>
                  <a:lnTo>
                    <a:pt x="803393" y="755833"/>
                  </a:lnTo>
                  <a:lnTo>
                    <a:pt x="772455" y="788327"/>
                  </a:lnTo>
                  <a:lnTo>
                    <a:pt x="738481" y="817633"/>
                  </a:lnTo>
                  <a:lnTo>
                    <a:pt x="701797" y="843468"/>
                  </a:lnTo>
                  <a:lnTo>
                    <a:pt x="662759" y="865583"/>
                  </a:lnTo>
                  <a:lnTo>
                    <a:pt x="621740" y="883765"/>
                  </a:lnTo>
                  <a:lnTo>
                    <a:pt x="579137" y="897839"/>
                  </a:lnTo>
                  <a:lnTo>
                    <a:pt x="535360" y="907669"/>
                  </a:lnTo>
                  <a:lnTo>
                    <a:pt x="490830" y="913161"/>
                  </a:lnTo>
                  <a:lnTo>
                    <a:pt x="457199" y="914399"/>
                  </a:lnTo>
                  <a:close/>
                </a:path>
              </a:pathLst>
            </a:custGeom>
            <a:solidFill>
              <a:srgbClr val="21C4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24" y="3486149"/>
              <a:ext cx="219074" cy="3809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752600" y="3917614"/>
            <a:ext cx="609600" cy="609600"/>
            <a:chOff x="3238499" y="3600449"/>
            <a:chExt cx="609600" cy="609600"/>
          </a:xfrm>
        </p:grpSpPr>
        <p:sp>
          <p:nvSpPr>
            <p:cNvPr id="10" name="object 10"/>
            <p:cNvSpPr/>
            <p:nvPr/>
          </p:nvSpPr>
          <p:spPr>
            <a:xfrm>
              <a:off x="3238499" y="360044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799" y="609599"/>
                  </a:moveTo>
                  <a:lnTo>
                    <a:pt x="260076" y="606301"/>
                  </a:lnTo>
                  <a:lnTo>
                    <a:pt x="216321" y="596475"/>
                  </a:lnTo>
                  <a:lnTo>
                    <a:pt x="174480" y="580336"/>
                  </a:lnTo>
                  <a:lnTo>
                    <a:pt x="135462" y="558231"/>
                  </a:lnTo>
                  <a:lnTo>
                    <a:pt x="100108" y="530641"/>
                  </a:lnTo>
                  <a:lnTo>
                    <a:pt x="69186" y="498162"/>
                  </a:lnTo>
                  <a:lnTo>
                    <a:pt x="43363" y="461498"/>
                  </a:lnTo>
                  <a:lnTo>
                    <a:pt x="23201" y="421441"/>
                  </a:lnTo>
                  <a:lnTo>
                    <a:pt x="9134" y="378860"/>
                  </a:lnTo>
                  <a:lnTo>
                    <a:pt x="1467" y="334675"/>
                  </a:lnTo>
                  <a:lnTo>
                    <a:pt x="0" y="304799"/>
                  </a:lnTo>
                  <a:lnTo>
                    <a:pt x="366" y="289844"/>
                  </a:lnTo>
                  <a:lnTo>
                    <a:pt x="5856" y="245336"/>
                  </a:lnTo>
                  <a:lnTo>
                    <a:pt x="17817" y="202115"/>
                  </a:lnTo>
                  <a:lnTo>
                    <a:pt x="35990" y="161118"/>
                  </a:lnTo>
                  <a:lnTo>
                    <a:pt x="59981" y="123230"/>
                  </a:lnTo>
                  <a:lnTo>
                    <a:pt x="89273" y="89273"/>
                  </a:lnTo>
                  <a:lnTo>
                    <a:pt x="123230" y="59981"/>
                  </a:lnTo>
                  <a:lnTo>
                    <a:pt x="161118" y="35990"/>
                  </a:lnTo>
                  <a:lnTo>
                    <a:pt x="202115" y="17816"/>
                  </a:lnTo>
                  <a:lnTo>
                    <a:pt x="245335" y="5856"/>
                  </a:lnTo>
                  <a:lnTo>
                    <a:pt x="289844" y="367"/>
                  </a:lnTo>
                  <a:lnTo>
                    <a:pt x="304799" y="0"/>
                  </a:lnTo>
                  <a:lnTo>
                    <a:pt x="319755" y="367"/>
                  </a:lnTo>
                  <a:lnTo>
                    <a:pt x="364263" y="5856"/>
                  </a:lnTo>
                  <a:lnTo>
                    <a:pt x="407484" y="17816"/>
                  </a:lnTo>
                  <a:lnTo>
                    <a:pt x="448481" y="35990"/>
                  </a:lnTo>
                  <a:lnTo>
                    <a:pt x="486368" y="59981"/>
                  </a:lnTo>
                  <a:lnTo>
                    <a:pt x="520325" y="89273"/>
                  </a:lnTo>
                  <a:lnTo>
                    <a:pt x="549617" y="123230"/>
                  </a:lnTo>
                  <a:lnTo>
                    <a:pt x="573609" y="161118"/>
                  </a:lnTo>
                  <a:lnTo>
                    <a:pt x="591782" y="202115"/>
                  </a:lnTo>
                  <a:lnTo>
                    <a:pt x="603743" y="245336"/>
                  </a:lnTo>
                  <a:lnTo>
                    <a:pt x="609233" y="289844"/>
                  </a:lnTo>
                  <a:lnTo>
                    <a:pt x="609599" y="304799"/>
                  </a:lnTo>
                  <a:lnTo>
                    <a:pt x="609233" y="319756"/>
                  </a:lnTo>
                  <a:lnTo>
                    <a:pt x="603743" y="364263"/>
                  </a:lnTo>
                  <a:lnTo>
                    <a:pt x="591782" y="407484"/>
                  </a:lnTo>
                  <a:lnTo>
                    <a:pt x="573609" y="448481"/>
                  </a:lnTo>
                  <a:lnTo>
                    <a:pt x="549617" y="486368"/>
                  </a:lnTo>
                  <a:lnTo>
                    <a:pt x="520325" y="520325"/>
                  </a:lnTo>
                  <a:lnTo>
                    <a:pt x="486368" y="549617"/>
                  </a:lnTo>
                  <a:lnTo>
                    <a:pt x="448481" y="573609"/>
                  </a:lnTo>
                  <a:lnTo>
                    <a:pt x="407483" y="591782"/>
                  </a:lnTo>
                  <a:lnTo>
                    <a:pt x="364263" y="603743"/>
                  </a:lnTo>
                  <a:lnTo>
                    <a:pt x="319755" y="609233"/>
                  </a:lnTo>
                  <a:lnTo>
                    <a:pt x="304799" y="609599"/>
                  </a:lnTo>
                  <a:close/>
                </a:path>
              </a:pathLst>
            </a:custGeom>
            <a:solidFill>
              <a:srgbClr val="F97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999" y="3752849"/>
              <a:ext cx="228599" cy="30479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753600" y="2362200"/>
            <a:ext cx="762000" cy="762000"/>
            <a:chOff x="8762999" y="3409949"/>
            <a:chExt cx="762000" cy="762000"/>
          </a:xfrm>
        </p:grpSpPr>
        <p:sp>
          <p:nvSpPr>
            <p:cNvPr id="13" name="object 13"/>
            <p:cNvSpPr/>
            <p:nvPr/>
          </p:nvSpPr>
          <p:spPr>
            <a:xfrm>
              <a:off x="8762999" y="3409949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761999"/>
                  </a:moveTo>
                  <a:lnTo>
                    <a:pt x="334358" y="759134"/>
                  </a:lnTo>
                  <a:lnTo>
                    <a:pt x="288423" y="750581"/>
                  </a:lnTo>
                  <a:lnTo>
                    <a:pt x="243881" y="736470"/>
                  </a:lnTo>
                  <a:lnTo>
                    <a:pt x="201396" y="717012"/>
                  </a:lnTo>
                  <a:lnTo>
                    <a:pt x="161613" y="692497"/>
                  </a:lnTo>
                  <a:lnTo>
                    <a:pt x="125135" y="663302"/>
                  </a:lnTo>
                  <a:lnTo>
                    <a:pt x="92504" y="629860"/>
                  </a:lnTo>
                  <a:lnTo>
                    <a:pt x="64208" y="592671"/>
                  </a:lnTo>
                  <a:lnTo>
                    <a:pt x="40679" y="552298"/>
                  </a:lnTo>
                  <a:lnTo>
                    <a:pt x="22270" y="509354"/>
                  </a:lnTo>
                  <a:lnTo>
                    <a:pt x="9257" y="464479"/>
                  </a:lnTo>
                  <a:lnTo>
                    <a:pt x="1834" y="418344"/>
                  </a:lnTo>
                  <a:lnTo>
                    <a:pt x="0" y="380999"/>
                  </a:lnTo>
                  <a:lnTo>
                    <a:pt x="114" y="371647"/>
                  </a:lnTo>
                  <a:lnTo>
                    <a:pt x="4122" y="325095"/>
                  </a:lnTo>
                  <a:lnTo>
                    <a:pt x="13799" y="279385"/>
                  </a:lnTo>
                  <a:lnTo>
                    <a:pt x="29000" y="235197"/>
                  </a:lnTo>
                  <a:lnTo>
                    <a:pt x="49498" y="193203"/>
                  </a:lnTo>
                  <a:lnTo>
                    <a:pt x="74977" y="154038"/>
                  </a:lnTo>
                  <a:lnTo>
                    <a:pt x="105059" y="118286"/>
                  </a:lnTo>
                  <a:lnTo>
                    <a:pt x="139296" y="86482"/>
                  </a:lnTo>
                  <a:lnTo>
                    <a:pt x="177166" y="59108"/>
                  </a:lnTo>
                  <a:lnTo>
                    <a:pt x="218100" y="36579"/>
                  </a:lnTo>
                  <a:lnTo>
                    <a:pt x="261484" y="19230"/>
                  </a:lnTo>
                  <a:lnTo>
                    <a:pt x="306669" y="7320"/>
                  </a:lnTo>
                  <a:lnTo>
                    <a:pt x="352974" y="1032"/>
                  </a:lnTo>
                  <a:lnTo>
                    <a:pt x="380999" y="0"/>
                  </a:lnTo>
                  <a:lnTo>
                    <a:pt x="390353" y="114"/>
                  </a:lnTo>
                  <a:lnTo>
                    <a:pt x="436904" y="4123"/>
                  </a:lnTo>
                  <a:lnTo>
                    <a:pt x="482614" y="13800"/>
                  </a:lnTo>
                  <a:lnTo>
                    <a:pt x="526801" y="29001"/>
                  </a:lnTo>
                  <a:lnTo>
                    <a:pt x="568796" y="49497"/>
                  </a:lnTo>
                  <a:lnTo>
                    <a:pt x="607960" y="74977"/>
                  </a:lnTo>
                  <a:lnTo>
                    <a:pt x="643712" y="105059"/>
                  </a:lnTo>
                  <a:lnTo>
                    <a:pt x="675516" y="139295"/>
                  </a:lnTo>
                  <a:lnTo>
                    <a:pt x="702889" y="177167"/>
                  </a:lnTo>
                  <a:lnTo>
                    <a:pt x="725419" y="218100"/>
                  </a:lnTo>
                  <a:lnTo>
                    <a:pt x="742769" y="261484"/>
                  </a:lnTo>
                  <a:lnTo>
                    <a:pt x="754678" y="306670"/>
                  </a:lnTo>
                  <a:lnTo>
                    <a:pt x="760967" y="352974"/>
                  </a:lnTo>
                  <a:lnTo>
                    <a:pt x="761999" y="380999"/>
                  </a:lnTo>
                  <a:lnTo>
                    <a:pt x="761885" y="390352"/>
                  </a:lnTo>
                  <a:lnTo>
                    <a:pt x="757876" y="436904"/>
                  </a:lnTo>
                  <a:lnTo>
                    <a:pt x="748199" y="482614"/>
                  </a:lnTo>
                  <a:lnTo>
                    <a:pt x="732996" y="526801"/>
                  </a:lnTo>
                  <a:lnTo>
                    <a:pt x="712501" y="568796"/>
                  </a:lnTo>
                  <a:lnTo>
                    <a:pt x="687021" y="607961"/>
                  </a:lnTo>
                  <a:lnTo>
                    <a:pt x="656939" y="643712"/>
                  </a:lnTo>
                  <a:lnTo>
                    <a:pt x="622703" y="675516"/>
                  </a:lnTo>
                  <a:lnTo>
                    <a:pt x="584830" y="702890"/>
                  </a:lnTo>
                  <a:lnTo>
                    <a:pt x="543897" y="725419"/>
                  </a:lnTo>
                  <a:lnTo>
                    <a:pt x="500515" y="742768"/>
                  </a:lnTo>
                  <a:lnTo>
                    <a:pt x="455328" y="754678"/>
                  </a:lnTo>
                  <a:lnTo>
                    <a:pt x="409025" y="760967"/>
                  </a:lnTo>
                  <a:lnTo>
                    <a:pt x="380999" y="7619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3024" y="3619499"/>
              <a:ext cx="361949" cy="34289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620000" y="5486400"/>
            <a:ext cx="533400" cy="533400"/>
            <a:chOff x="3809999" y="5029199"/>
            <a:chExt cx="533400" cy="533400"/>
          </a:xfrm>
        </p:grpSpPr>
        <p:sp>
          <p:nvSpPr>
            <p:cNvPr id="16" name="object 16"/>
            <p:cNvSpPr/>
            <p:nvPr/>
          </p:nvSpPr>
          <p:spPr>
            <a:xfrm>
              <a:off x="3809999" y="5029199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9" y="533399"/>
                  </a:moveTo>
                  <a:lnTo>
                    <a:pt x="227566" y="530513"/>
                  </a:lnTo>
                  <a:lnTo>
                    <a:pt x="189280" y="521915"/>
                  </a:lnTo>
                  <a:lnTo>
                    <a:pt x="152670" y="507793"/>
                  </a:lnTo>
                  <a:lnTo>
                    <a:pt x="118529" y="488452"/>
                  </a:lnTo>
                  <a:lnTo>
                    <a:pt x="87594" y="464311"/>
                  </a:lnTo>
                  <a:lnTo>
                    <a:pt x="60538" y="435892"/>
                  </a:lnTo>
                  <a:lnTo>
                    <a:pt x="37943" y="403810"/>
                  </a:lnTo>
                  <a:lnTo>
                    <a:pt x="20300" y="368760"/>
                  </a:lnTo>
                  <a:lnTo>
                    <a:pt x="7992" y="331502"/>
                  </a:lnTo>
                  <a:lnTo>
                    <a:pt x="1284" y="292840"/>
                  </a:lnTo>
                  <a:lnTo>
                    <a:pt x="0" y="266699"/>
                  </a:lnTo>
                  <a:lnTo>
                    <a:pt x="321" y="253613"/>
                  </a:lnTo>
                  <a:lnTo>
                    <a:pt x="5124" y="214668"/>
                  </a:lnTo>
                  <a:lnTo>
                    <a:pt x="15589" y="176850"/>
                  </a:lnTo>
                  <a:lnTo>
                    <a:pt x="31491" y="140977"/>
                  </a:lnTo>
                  <a:lnTo>
                    <a:pt x="52484" y="107826"/>
                  </a:lnTo>
                  <a:lnTo>
                    <a:pt x="78114" y="78114"/>
                  </a:lnTo>
                  <a:lnTo>
                    <a:pt x="107826" y="52484"/>
                  </a:lnTo>
                  <a:lnTo>
                    <a:pt x="140978" y="31491"/>
                  </a:lnTo>
                  <a:lnTo>
                    <a:pt x="176851" y="15590"/>
                  </a:lnTo>
                  <a:lnTo>
                    <a:pt x="214668" y="5124"/>
                  </a:lnTo>
                  <a:lnTo>
                    <a:pt x="253613" y="321"/>
                  </a:lnTo>
                  <a:lnTo>
                    <a:pt x="266699" y="0"/>
                  </a:lnTo>
                  <a:lnTo>
                    <a:pt x="279786" y="321"/>
                  </a:lnTo>
                  <a:lnTo>
                    <a:pt x="318730" y="5124"/>
                  </a:lnTo>
                  <a:lnTo>
                    <a:pt x="356548" y="15590"/>
                  </a:lnTo>
                  <a:lnTo>
                    <a:pt x="392421" y="31491"/>
                  </a:lnTo>
                  <a:lnTo>
                    <a:pt x="425572" y="52484"/>
                  </a:lnTo>
                  <a:lnTo>
                    <a:pt x="455284" y="78114"/>
                  </a:lnTo>
                  <a:lnTo>
                    <a:pt x="480915" y="107826"/>
                  </a:lnTo>
                  <a:lnTo>
                    <a:pt x="501908" y="140977"/>
                  </a:lnTo>
                  <a:lnTo>
                    <a:pt x="517809" y="176850"/>
                  </a:lnTo>
                  <a:lnTo>
                    <a:pt x="528274" y="214668"/>
                  </a:lnTo>
                  <a:lnTo>
                    <a:pt x="533078" y="253613"/>
                  </a:lnTo>
                  <a:lnTo>
                    <a:pt x="533399" y="266699"/>
                  </a:lnTo>
                  <a:lnTo>
                    <a:pt x="533078" y="279786"/>
                  </a:lnTo>
                  <a:lnTo>
                    <a:pt x="528274" y="318729"/>
                  </a:lnTo>
                  <a:lnTo>
                    <a:pt x="517809" y="356548"/>
                  </a:lnTo>
                  <a:lnTo>
                    <a:pt x="501908" y="392421"/>
                  </a:lnTo>
                  <a:lnTo>
                    <a:pt x="480915" y="425572"/>
                  </a:lnTo>
                  <a:lnTo>
                    <a:pt x="455284" y="455284"/>
                  </a:lnTo>
                  <a:lnTo>
                    <a:pt x="425572" y="480915"/>
                  </a:lnTo>
                  <a:lnTo>
                    <a:pt x="392421" y="501908"/>
                  </a:lnTo>
                  <a:lnTo>
                    <a:pt x="356548" y="517809"/>
                  </a:lnTo>
                  <a:lnTo>
                    <a:pt x="318730" y="528275"/>
                  </a:lnTo>
                  <a:lnTo>
                    <a:pt x="279786" y="533078"/>
                  </a:lnTo>
                  <a:lnTo>
                    <a:pt x="266699" y="533399"/>
                  </a:lnTo>
                  <a:close/>
                </a:path>
              </a:pathLst>
            </a:custGeom>
            <a:solidFill>
              <a:srgbClr val="A75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1449" y="5162549"/>
              <a:ext cx="190499" cy="266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6E4FE-93C9-38F2-A7EF-06D487383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4DF1BFB-C65E-8A6E-A3A0-26F4E9398073}"/>
              </a:ext>
            </a:extLst>
          </p:cNvPr>
          <p:cNvSpPr/>
          <p:nvPr/>
        </p:nvSpPr>
        <p:spPr>
          <a:xfrm>
            <a:off x="380999" y="83819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C486C10-A8F6-0DB3-31F4-B78632FED9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299" y="316135"/>
            <a:ext cx="5264785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200" spc="-90" dirty="0"/>
              <a:t>목차</a:t>
            </a:r>
            <a:endParaRPr sz="2800" dirty="0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3FAB0ADE-DAFC-C7D0-F0B6-1B93A272C74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7DFCE6E0-276A-D773-44CF-5CFD6DE6E88A}"/>
              </a:ext>
            </a:extLst>
          </p:cNvPr>
          <p:cNvSpPr txBox="1"/>
          <p:nvPr/>
        </p:nvSpPr>
        <p:spPr>
          <a:xfrm>
            <a:off x="7725767" y="5121275"/>
            <a:ext cx="245554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AGV </a:t>
            </a:r>
            <a:r>
              <a:rPr sz="1050" dirty="0">
                <a:solidFill>
                  <a:srgbClr val="FFFFFF"/>
                </a:solidFill>
                <a:latin typeface="Malgun Gothic"/>
                <a:cs typeface="Malgun Gothic"/>
              </a:rPr>
              <a:t>로봇이</a:t>
            </a:r>
            <a:r>
              <a:rPr sz="1050" spc="-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Malgun Gothic"/>
                <a:cs typeface="Malgun Gothic"/>
              </a:rPr>
              <a:t>물류센터에서</a:t>
            </a:r>
            <a:r>
              <a:rPr sz="1050" spc="-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Malgun Gothic"/>
                <a:cs typeface="Malgun Gothic"/>
              </a:rPr>
              <a:t>작업하는</a:t>
            </a:r>
            <a:r>
              <a:rPr sz="1050" spc="-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FFFFFF"/>
                </a:solidFill>
                <a:latin typeface="Malgun Gothic"/>
                <a:cs typeface="Malgun Gothic"/>
              </a:rPr>
              <a:t>모습</a:t>
            </a:r>
            <a:endParaRPr sz="105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779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999" y="83819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90" dirty="0"/>
              <a:t>작</a:t>
            </a:r>
            <a:r>
              <a:rPr sz="2750" spc="-90" dirty="0"/>
              <a:t>품</a:t>
            </a:r>
            <a:r>
              <a:rPr sz="2750" spc="-215" dirty="0"/>
              <a:t> </a:t>
            </a:r>
            <a:r>
              <a:rPr sz="2800" spc="-114" dirty="0"/>
              <a:t>개요</a:t>
            </a:r>
            <a:r>
              <a:rPr sz="2800" spc="-225" dirty="0"/>
              <a:t> </a:t>
            </a:r>
            <a:r>
              <a:rPr sz="2800" spc="-120" dirty="0"/>
              <a:t>및</a:t>
            </a:r>
            <a:r>
              <a:rPr sz="2800" spc="-225" dirty="0"/>
              <a:t> </a:t>
            </a:r>
            <a:r>
              <a:rPr sz="2800" spc="-25" dirty="0"/>
              <a:t>외형</a:t>
            </a:r>
            <a:r>
              <a:rPr sz="2550" spc="-25" dirty="0"/>
              <a:t>도</a:t>
            </a:r>
            <a:endParaRPr sz="2550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581422DD-9FDE-7CDB-8352-35DDD094EDEC}"/>
              </a:ext>
            </a:extLst>
          </p:cNvPr>
          <p:cNvSpPr txBox="1"/>
          <p:nvPr/>
        </p:nvSpPr>
        <p:spPr>
          <a:xfrm>
            <a:off x="7725767" y="5121275"/>
            <a:ext cx="245554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AGV </a:t>
            </a:r>
            <a:r>
              <a:rPr sz="1050" dirty="0">
                <a:solidFill>
                  <a:srgbClr val="FFFFFF"/>
                </a:solidFill>
                <a:latin typeface="Malgun Gothic"/>
                <a:cs typeface="Malgun Gothic"/>
              </a:rPr>
              <a:t>로봇이</a:t>
            </a:r>
            <a:r>
              <a:rPr sz="1050" spc="-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Malgun Gothic"/>
                <a:cs typeface="Malgun Gothic"/>
              </a:rPr>
              <a:t>물류센터에서</a:t>
            </a:r>
            <a:r>
              <a:rPr sz="1050" spc="-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Malgun Gothic"/>
                <a:cs typeface="Malgun Gothic"/>
              </a:rPr>
              <a:t>작업하는</a:t>
            </a:r>
            <a:r>
              <a:rPr sz="1050" spc="-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50" spc="-25" dirty="0">
                <a:solidFill>
                  <a:srgbClr val="FFFFFF"/>
                </a:solidFill>
                <a:latin typeface="Malgun Gothic"/>
                <a:cs typeface="Malgun Gothic"/>
              </a:rPr>
              <a:t>모습</a:t>
            </a:r>
            <a:endParaRPr sz="1050" dirty="0">
              <a:latin typeface="Malgun Gothic"/>
              <a:cs typeface="Malgun Gothic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F5E71B-34E2-CFD1-7C14-DF5961CDC95C}"/>
              </a:ext>
            </a:extLst>
          </p:cNvPr>
          <p:cNvSpPr/>
          <p:nvPr/>
        </p:nvSpPr>
        <p:spPr>
          <a:xfrm>
            <a:off x="0" y="2988042"/>
            <a:ext cx="6515098" cy="12029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680"/>
              </a:spcBef>
            </a:pPr>
            <a:r>
              <a:rPr lang="ko-KR" altLang="en-US" sz="2800" dirty="0">
                <a:latin typeface="Malgun Gothic"/>
                <a:cs typeface="Malgun Gothic"/>
              </a:rPr>
              <a:t>이동식 선반을 직접 들어올려 </a:t>
            </a:r>
            <a:endParaRPr lang="en-US" altLang="ko-KR" sz="2800" dirty="0">
              <a:latin typeface="Malgun Gothic"/>
              <a:cs typeface="Malgun Gothic"/>
            </a:endParaRPr>
          </a:p>
          <a:p>
            <a:pPr marL="12700" marR="5080" algn="ctr">
              <a:lnSpc>
                <a:spcPct val="125000"/>
              </a:lnSpc>
              <a:spcBef>
                <a:spcPts val="680"/>
              </a:spcBef>
            </a:pPr>
            <a:r>
              <a:rPr lang="ko-KR" altLang="en-US" sz="2800" dirty="0">
                <a:latin typeface="Malgun Gothic"/>
                <a:cs typeface="Malgun Gothic"/>
              </a:rPr>
              <a:t>작업대로 운반하는 </a:t>
            </a:r>
            <a:r>
              <a:rPr lang="en-US" altLang="ko-KR" sz="2800" dirty="0">
                <a:latin typeface="Malgun Gothic"/>
                <a:cs typeface="Malgun Gothic"/>
              </a:rPr>
              <a:t>AGV </a:t>
            </a:r>
            <a:r>
              <a:rPr lang="ko-KR" altLang="en-US" sz="2800" dirty="0">
                <a:latin typeface="Malgun Gothic"/>
                <a:cs typeface="Malgun Gothic"/>
              </a:rPr>
              <a:t>기반 시스템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6135"/>
            <a:ext cx="38360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14" dirty="0"/>
              <a:t>과제</a:t>
            </a:r>
            <a:r>
              <a:rPr sz="2800" spc="-229" dirty="0"/>
              <a:t> </a:t>
            </a:r>
            <a:r>
              <a:rPr sz="2800" spc="-114" dirty="0"/>
              <a:t>선정</a:t>
            </a:r>
            <a:r>
              <a:rPr sz="2800" spc="-229" dirty="0"/>
              <a:t> </a:t>
            </a:r>
            <a:r>
              <a:rPr spc="-60" dirty="0"/>
              <a:t>동</a:t>
            </a:r>
            <a:r>
              <a:rPr sz="2800" spc="-60" dirty="0"/>
              <a:t>기</a:t>
            </a:r>
            <a:r>
              <a:rPr sz="2800" spc="-225" dirty="0"/>
              <a:t> </a:t>
            </a:r>
            <a:r>
              <a:rPr sz="2800" spc="-120" dirty="0"/>
              <a:t>및</a:t>
            </a:r>
            <a:r>
              <a:rPr sz="2800" spc="-229" dirty="0"/>
              <a:t> </a:t>
            </a:r>
            <a:r>
              <a:rPr sz="2800" spc="-25" dirty="0"/>
              <a:t>필</a:t>
            </a:r>
            <a:r>
              <a:rPr sz="2650" spc="-25" dirty="0"/>
              <a:t>요</a:t>
            </a:r>
            <a:r>
              <a:rPr sz="2800" spc="-25" dirty="0"/>
              <a:t>성</a:t>
            </a:r>
            <a:endParaRPr sz="280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138E2C7-4603-760D-8237-B6D47213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1666"/>
            <a:ext cx="4543269" cy="5210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999" y="83819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299" y="316135"/>
            <a:ext cx="38360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14" dirty="0"/>
              <a:t>과제</a:t>
            </a:r>
            <a:r>
              <a:rPr sz="2800" spc="-229" dirty="0"/>
              <a:t> </a:t>
            </a:r>
            <a:r>
              <a:rPr sz="2800" spc="-114" dirty="0"/>
              <a:t>선정</a:t>
            </a:r>
            <a:r>
              <a:rPr sz="2800" spc="-229" dirty="0"/>
              <a:t> </a:t>
            </a:r>
            <a:r>
              <a:rPr spc="-60" dirty="0"/>
              <a:t>동</a:t>
            </a:r>
            <a:r>
              <a:rPr sz="2800" spc="-60" dirty="0"/>
              <a:t>기</a:t>
            </a:r>
            <a:r>
              <a:rPr sz="2800" spc="-225" dirty="0"/>
              <a:t> </a:t>
            </a:r>
            <a:r>
              <a:rPr sz="2800" spc="-120" dirty="0"/>
              <a:t>및</a:t>
            </a:r>
            <a:r>
              <a:rPr sz="2800" spc="-229" dirty="0"/>
              <a:t> </a:t>
            </a:r>
            <a:r>
              <a:rPr sz="2800" spc="-25" dirty="0"/>
              <a:t>필</a:t>
            </a:r>
            <a:r>
              <a:rPr sz="2650" spc="-25" dirty="0"/>
              <a:t>요</a:t>
            </a:r>
            <a:r>
              <a:rPr sz="2800" spc="-25" dirty="0"/>
              <a:t>성</a:t>
            </a:r>
            <a:endParaRPr sz="2800" dirty="0"/>
          </a:p>
        </p:txBody>
      </p:sp>
      <p:grpSp>
        <p:nvGrpSpPr>
          <p:cNvPr id="5" name="object 5"/>
          <p:cNvGrpSpPr/>
          <p:nvPr/>
        </p:nvGrpSpPr>
        <p:grpSpPr>
          <a:xfrm>
            <a:off x="380999" y="2133600"/>
            <a:ext cx="3657878" cy="2971799"/>
            <a:chOff x="380999" y="2133600"/>
            <a:chExt cx="3657878" cy="2971799"/>
          </a:xfrm>
        </p:grpSpPr>
        <p:sp>
          <p:nvSpPr>
            <p:cNvPr id="6" name="object 6"/>
            <p:cNvSpPr/>
            <p:nvPr/>
          </p:nvSpPr>
          <p:spPr>
            <a:xfrm>
              <a:off x="380999" y="2152649"/>
              <a:ext cx="3657600" cy="2952750"/>
            </a:xfrm>
            <a:custGeom>
              <a:avLst/>
              <a:gdLst/>
              <a:ahLst/>
              <a:cxnLst/>
              <a:rect l="l" t="t" r="r" b="b"/>
              <a:pathLst>
                <a:path w="3657600" h="2952750">
                  <a:moveTo>
                    <a:pt x="3586402" y="2952749"/>
                  </a:moveTo>
                  <a:lnTo>
                    <a:pt x="71196" y="2952749"/>
                  </a:lnTo>
                  <a:lnTo>
                    <a:pt x="66241" y="2952261"/>
                  </a:lnTo>
                  <a:lnTo>
                    <a:pt x="29705" y="2937127"/>
                  </a:lnTo>
                  <a:lnTo>
                    <a:pt x="3885" y="2901087"/>
                  </a:lnTo>
                  <a:lnTo>
                    <a:pt x="0" y="2881552"/>
                  </a:lnTo>
                  <a:lnTo>
                    <a:pt x="0" y="2876549"/>
                  </a:lnTo>
                  <a:lnTo>
                    <a:pt x="0" y="53397"/>
                  </a:lnTo>
                  <a:lnTo>
                    <a:pt x="18780" y="19392"/>
                  </a:lnTo>
                  <a:lnTo>
                    <a:pt x="56426" y="1830"/>
                  </a:lnTo>
                  <a:lnTo>
                    <a:pt x="71196" y="0"/>
                  </a:lnTo>
                  <a:lnTo>
                    <a:pt x="3586402" y="0"/>
                  </a:lnTo>
                  <a:lnTo>
                    <a:pt x="3627893" y="11716"/>
                  </a:lnTo>
                  <a:lnTo>
                    <a:pt x="3655158" y="42319"/>
                  </a:lnTo>
                  <a:lnTo>
                    <a:pt x="3657599" y="53397"/>
                  </a:lnTo>
                  <a:lnTo>
                    <a:pt x="3657599" y="2881552"/>
                  </a:lnTo>
                  <a:lnTo>
                    <a:pt x="3641977" y="2923043"/>
                  </a:lnTo>
                  <a:lnTo>
                    <a:pt x="3605937" y="2948863"/>
                  </a:lnTo>
                  <a:lnTo>
                    <a:pt x="3591358" y="2952261"/>
                  </a:lnTo>
                  <a:lnTo>
                    <a:pt x="3586402" y="2952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277" y="2133600"/>
              <a:ext cx="3657600" cy="70485"/>
            </a:xfrm>
            <a:custGeom>
              <a:avLst/>
              <a:gdLst/>
              <a:ahLst/>
              <a:cxnLst/>
              <a:rect l="l" t="t" r="r" b="b"/>
              <a:pathLst>
                <a:path w="3657600" h="70485">
                  <a:moveTo>
                    <a:pt x="0" y="70449"/>
                  </a:moveTo>
                  <a:lnTo>
                    <a:pt x="12552" y="33857"/>
                  </a:lnTo>
                  <a:lnTo>
                    <a:pt x="46761" y="5800"/>
                  </a:lnTo>
                  <a:lnTo>
                    <a:pt x="75922" y="0"/>
                  </a:lnTo>
                  <a:lnTo>
                    <a:pt x="3581122" y="0"/>
                  </a:lnTo>
                  <a:lnTo>
                    <a:pt x="3623464" y="12829"/>
                  </a:lnTo>
                  <a:lnTo>
                    <a:pt x="3647030" y="38099"/>
                  </a:lnTo>
                  <a:lnTo>
                    <a:pt x="75922" y="38099"/>
                  </a:lnTo>
                  <a:lnTo>
                    <a:pt x="68415" y="38281"/>
                  </a:lnTo>
                  <a:lnTo>
                    <a:pt x="27604" y="46733"/>
                  </a:lnTo>
                  <a:lnTo>
                    <a:pt x="1655" y="66287"/>
                  </a:lnTo>
                  <a:lnTo>
                    <a:pt x="0" y="70449"/>
                  </a:lnTo>
                  <a:close/>
                </a:path>
                <a:path w="3657600" h="70485">
                  <a:moveTo>
                    <a:pt x="3657044" y="70449"/>
                  </a:moveTo>
                  <a:lnTo>
                    <a:pt x="3623464" y="44514"/>
                  </a:lnTo>
                  <a:lnTo>
                    <a:pt x="3581122" y="38099"/>
                  </a:lnTo>
                  <a:lnTo>
                    <a:pt x="3647030" y="38099"/>
                  </a:lnTo>
                  <a:lnTo>
                    <a:pt x="3656959" y="68693"/>
                  </a:lnTo>
                  <a:lnTo>
                    <a:pt x="3657044" y="70449"/>
                  </a:lnTo>
                  <a:close/>
                </a:path>
              </a:pathLst>
            </a:custGeom>
            <a:solidFill>
              <a:srgbClr val="4B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5625" y="2406652"/>
              <a:ext cx="565148" cy="565148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3" y="457199"/>
                  </a:lnTo>
                  <a:lnTo>
                    <a:pt x="213644" y="456832"/>
                  </a:lnTo>
                  <a:lnTo>
                    <a:pt x="169405" y="449529"/>
                  </a:lnTo>
                  <a:lnTo>
                    <a:pt x="127441" y="433736"/>
                  </a:lnTo>
                  <a:lnTo>
                    <a:pt x="89365" y="410059"/>
                  </a:lnTo>
                  <a:lnTo>
                    <a:pt x="56639" y="379409"/>
                  </a:lnTo>
                  <a:lnTo>
                    <a:pt x="30522" y="342963"/>
                  </a:lnTo>
                  <a:lnTo>
                    <a:pt x="12016" y="302123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3" y="176659"/>
                  </a:lnTo>
                  <a:lnTo>
                    <a:pt x="20266" y="134201"/>
                  </a:lnTo>
                  <a:lnTo>
                    <a:pt x="42685" y="95371"/>
                  </a:lnTo>
                  <a:lnTo>
                    <a:pt x="72249" y="61660"/>
                  </a:lnTo>
                  <a:lnTo>
                    <a:pt x="107821" y="34366"/>
                  </a:lnTo>
                  <a:lnTo>
                    <a:pt x="148035" y="14535"/>
                  </a:lnTo>
                  <a:lnTo>
                    <a:pt x="191345" y="2931"/>
                  </a:lnTo>
                  <a:lnTo>
                    <a:pt x="221113" y="0"/>
                  </a:lnTo>
                  <a:lnTo>
                    <a:pt x="236086" y="0"/>
                  </a:lnTo>
                  <a:lnTo>
                    <a:pt x="280540" y="5852"/>
                  </a:lnTo>
                  <a:lnTo>
                    <a:pt x="322998" y="20266"/>
                  </a:lnTo>
                  <a:lnTo>
                    <a:pt x="361828" y="42685"/>
                  </a:lnTo>
                  <a:lnTo>
                    <a:pt x="395538" y="72249"/>
                  </a:lnTo>
                  <a:lnTo>
                    <a:pt x="422833" y="107821"/>
                  </a:lnTo>
                  <a:lnTo>
                    <a:pt x="442663" y="148034"/>
                  </a:lnTo>
                  <a:lnTo>
                    <a:pt x="454268" y="191345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6" y="280540"/>
                  </a:lnTo>
                  <a:lnTo>
                    <a:pt x="436933" y="322998"/>
                  </a:lnTo>
                  <a:lnTo>
                    <a:pt x="414514" y="361828"/>
                  </a:lnTo>
                  <a:lnTo>
                    <a:pt x="384950" y="395538"/>
                  </a:lnTo>
                  <a:lnTo>
                    <a:pt x="349378" y="422833"/>
                  </a:lnTo>
                  <a:lnTo>
                    <a:pt x="309164" y="442663"/>
                  </a:lnTo>
                  <a:lnTo>
                    <a:pt x="265854" y="454267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DBF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912" y="2500842"/>
              <a:ext cx="282574" cy="376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06499" y="2454423"/>
            <a:ext cx="2527301" cy="5078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-40" dirty="0">
                <a:solidFill>
                  <a:srgbClr val="1F2937"/>
                </a:solidFill>
                <a:latin typeface="Malgun Gothic"/>
                <a:cs typeface="Malgun Gothic"/>
              </a:rPr>
              <a:t>효율성</a:t>
            </a:r>
            <a:r>
              <a:rPr sz="3200" b="1" spc="-150" dirty="0">
                <a:solidFill>
                  <a:srgbClr val="1F2937"/>
                </a:solidFill>
                <a:latin typeface="Malgun Gothic"/>
                <a:cs typeface="Malgun Gothic"/>
              </a:rPr>
              <a:t> </a:t>
            </a:r>
            <a:r>
              <a:rPr sz="3200" b="1" spc="-25" dirty="0">
                <a:solidFill>
                  <a:srgbClr val="1F2937"/>
                </a:solidFill>
                <a:latin typeface="Malgun Gothic"/>
                <a:cs typeface="Malgun Gothic"/>
              </a:rPr>
              <a:t>증대</a:t>
            </a:r>
            <a:endParaRPr sz="3200" b="1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8299" y="3505200"/>
            <a:ext cx="3670300" cy="756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2000" spc="-50" dirty="0">
                <a:solidFill>
                  <a:srgbClr val="374050"/>
                </a:solidFill>
                <a:latin typeface="Malgun Gothic"/>
                <a:cs typeface="Malgun Gothic"/>
              </a:rPr>
              <a:t>빠르고 </a:t>
            </a:r>
            <a:r>
              <a:rPr sz="2000" spc="-50" dirty="0" err="1">
                <a:solidFill>
                  <a:srgbClr val="374050"/>
                </a:solidFill>
                <a:latin typeface="Malgun Gothic"/>
                <a:cs typeface="Malgun Gothic"/>
              </a:rPr>
              <a:t>정</a:t>
            </a:r>
            <a:r>
              <a:rPr sz="2000" dirty="0" err="1">
                <a:solidFill>
                  <a:srgbClr val="374050"/>
                </a:solidFill>
                <a:latin typeface="Malgun Gothic"/>
                <a:cs typeface="Malgun Gothic"/>
              </a:rPr>
              <a:t>확하게</a:t>
            </a:r>
            <a:endParaRPr lang="en-US" sz="2000" spc="-90" dirty="0">
              <a:solidFill>
                <a:srgbClr val="374050"/>
              </a:solidFill>
              <a:latin typeface="Malgun Gothic"/>
              <a:cs typeface="Malgun Gothic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sz="2000" dirty="0" err="1">
                <a:solidFill>
                  <a:srgbClr val="374050"/>
                </a:solidFill>
                <a:latin typeface="Malgun Gothic"/>
                <a:cs typeface="Malgun Gothic"/>
              </a:rPr>
              <a:t>주문</a:t>
            </a:r>
            <a:r>
              <a:rPr sz="2000" spc="-90" dirty="0">
                <a:solidFill>
                  <a:srgbClr val="374050"/>
                </a:solidFill>
                <a:latin typeface="Malgun Gothic"/>
                <a:cs typeface="Malgun Gothic"/>
              </a:rPr>
              <a:t> </a:t>
            </a:r>
            <a:r>
              <a:rPr sz="2000" dirty="0" err="1">
                <a:solidFill>
                  <a:srgbClr val="374050"/>
                </a:solidFill>
                <a:latin typeface="Malgun Gothic"/>
                <a:cs typeface="Malgun Gothic"/>
              </a:rPr>
              <a:t>처리</a:t>
            </a:r>
            <a:r>
              <a:rPr lang="en-US" sz="2000" dirty="0">
                <a:solidFill>
                  <a:srgbClr val="374050"/>
                </a:solidFill>
                <a:latin typeface="Malgun Gothic"/>
                <a:cs typeface="Malgun Gothic"/>
              </a:rPr>
              <a:t> </a:t>
            </a:r>
            <a:r>
              <a:rPr lang="ko-KR" altLang="en-US" sz="2000" dirty="0">
                <a:solidFill>
                  <a:srgbClr val="374050"/>
                </a:solidFill>
                <a:latin typeface="Malgun Gothic"/>
                <a:cs typeface="Malgun Gothic"/>
              </a:rPr>
              <a:t>가능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67199" y="2133600"/>
            <a:ext cx="3657878" cy="2971799"/>
            <a:chOff x="4267199" y="2133600"/>
            <a:chExt cx="3657878" cy="2971799"/>
          </a:xfrm>
        </p:grpSpPr>
        <p:sp>
          <p:nvSpPr>
            <p:cNvPr id="18" name="object 18"/>
            <p:cNvSpPr/>
            <p:nvPr/>
          </p:nvSpPr>
          <p:spPr>
            <a:xfrm>
              <a:off x="4267199" y="2152649"/>
              <a:ext cx="3657600" cy="2952750"/>
            </a:xfrm>
            <a:custGeom>
              <a:avLst/>
              <a:gdLst/>
              <a:ahLst/>
              <a:cxnLst/>
              <a:rect l="l" t="t" r="r" b="b"/>
              <a:pathLst>
                <a:path w="3657600" h="2952750">
                  <a:moveTo>
                    <a:pt x="3586403" y="2952749"/>
                  </a:moveTo>
                  <a:lnTo>
                    <a:pt x="71196" y="2952749"/>
                  </a:lnTo>
                  <a:lnTo>
                    <a:pt x="66241" y="2952261"/>
                  </a:lnTo>
                  <a:lnTo>
                    <a:pt x="29705" y="2937127"/>
                  </a:lnTo>
                  <a:lnTo>
                    <a:pt x="3885" y="2901087"/>
                  </a:lnTo>
                  <a:lnTo>
                    <a:pt x="0" y="2881552"/>
                  </a:lnTo>
                  <a:lnTo>
                    <a:pt x="0" y="2876549"/>
                  </a:lnTo>
                  <a:lnTo>
                    <a:pt x="0" y="53397"/>
                  </a:lnTo>
                  <a:lnTo>
                    <a:pt x="18780" y="19392"/>
                  </a:lnTo>
                  <a:lnTo>
                    <a:pt x="56426" y="1830"/>
                  </a:lnTo>
                  <a:lnTo>
                    <a:pt x="71196" y="0"/>
                  </a:lnTo>
                  <a:lnTo>
                    <a:pt x="3586403" y="0"/>
                  </a:lnTo>
                  <a:lnTo>
                    <a:pt x="3627893" y="11716"/>
                  </a:lnTo>
                  <a:lnTo>
                    <a:pt x="3655158" y="42319"/>
                  </a:lnTo>
                  <a:lnTo>
                    <a:pt x="3657599" y="53397"/>
                  </a:lnTo>
                  <a:lnTo>
                    <a:pt x="3657599" y="2881552"/>
                  </a:lnTo>
                  <a:lnTo>
                    <a:pt x="3641977" y="2923043"/>
                  </a:lnTo>
                  <a:lnTo>
                    <a:pt x="3605936" y="2948863"/>
                  </a:lnTo>
                  <a:lnTo>
                    <a:pt x="3591358" y="2952261"/>
                  </a:lnTo>
                  <a:lnTo>
                    <a:pt x="3586403" y="2952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267477" y="2133600"/>
              <a:ext cx="3657600" cy="70485"/>
            </a:xfrm>
            <a:custGeom>
              <a:avLst/>
              <a:gdLst/>
              <a:ahLst/>
              <a:cxnLst/>
              <a:rect l="l" t="t" r="r" b="b"/>
              <a:pathLst>
                <a:path w="3657600" h="70485">
                  <a:moveTo>
                    <a:pt x="0" y="70450"/>
                  </a:moveTo>
                  <a:lnTo>
                    <a:pt x="12551" y="33857"/>
                  </a:lnTo>
                  <a:lnTo>
                    <a:pt x="46761" y="5800"/>
                  </a:lnTo>
                  <a:lnTo>
                    <a:pt x="75922" y="0"/>
                  </a:lnTo>
                  <a:lnTo>
                    <a:pt x="3581122" y="0"/>
                  </a:lnTo>
                  <a:lnTo>
                    <a:pt x="3623463" y="12829"/>
                  </a:lnTo>
                  <a:lnTo>
                    <a:pt x="3647030" y="38099"/>
                  </a:lnTo>
                  <a:lnTo>
                    <a:pt x="75922" y="38099"/>
                  </a:lnTo>
                  <a:lnTo>
                    <a:pt x="68415" y="38281"/>
                  </a:lnTo>
                  <a:lnTo>
                    <a:pt x="27604" y="46733"/>
                  </a:lnTo>
                  <a:lnTo>
                    <a:pt x="1655" y="66287"/>
                  </a:lnTo>
                  <a:lnTo>
                    <a:pt x="0" y="70450"/>
                  </a:lnTo>
                  <a:close/>
                </a:path>
                <a:path w="3657600" h="70485">
                  <a:moveTo>
                    <a:pt x="3657044" y="70450"/>
                  </a:moveTo>
                  <a:lnTo>
                    <a:pt x="3623463" y="44514"/>
                  </a:lnTo>
                  <a:lnTo>
                    <a:pt x="3581122" y="38099"/>
                  </a:lnTo>
                  <a:lnTo>
                    <a:pt x="3647030" y="38099"/>
                  </a:lnTo>
                  <a:lnTo>
                    <a:pt x="3656959" y="68693"/>
                  </a:lnTo>
                  <a:lnTo>
                    <a:pt x="3657044" y="7045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19598" y="2362198"/>
              <a:ext cx="609602" cy="609602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2" y="457199"/>
                  </a:lnTo>
                  <a:lnTo>
                    <a:pt x="213643" y="456832"/>
                  </a:lnTo>
                  <a:lnTo>
                    <a:pt x="169405" y="449529"/>
                  </a:lnTo>
                  <a:lnTo>
                    <a:pt x="127441" y="433736"/>
                  </a:lnTo>
                  <a:lnTo>
                    <a:pt x="89364" y="410059"/>
                  </a:lnTo>
                  <a:lnTo>
                    <a:pt x="56639" y="379409"/>
                  </a:lnTo>
                  <a:lnTo>
                    <a:pt x="30521" y="342963"/>
                  </a:lnTo>
                  <a:lnTo>
                    <a:pt x="12016" y="302123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2" y="176659"/>
                  </a:lnTo>
                  <a:lnTo>
                    <a:pt x="20265" y="134201"/>
                  </a:lnTo>
                  <a:lnTo>
                    <a:pt x="42685" y="95371"/>
                  </a:lnTo>
                  <a:lnTo>
                    <a:pt x="72249" y="61660"/>
                  </a:lnTo>
                  <a:lnTo>
                    <a:pt x="107821" y="34366"/>
                  </a:lnTo>
                  <a:lnTo>
                    <a:pt x="148034" y="14535"/>
                  </a:lnTo>
                  <a:lnTo>
                    <a:pt x="191345" y="2931"/>
                  </a:lnTo>
                  <a:lnTo>
                    <a:pt x="221112" y="0"/>
                  </a:lnTo>
                  <a:lnTo>
                    <a:pt x="236086" y="0"/>
                  </a:lnTo>
                  <a:lnTo>
                    <a:pt x="280540" y="5852"/>
                  </a:lnTo>
                  <a:lnTo>
                    <a:pt x="322997" y="20266"/>
                  </a:lnTo>
                  <a:lnTo>
                    <a:pt x="361827" y="42685"/>
                  </a:lnTo>
                  <a:lnTo>
                    <a:pt x="395537" y="72249"/>
                  </a:lnTo>
                  <a:lnTo>
                    <a:pt x="422832" y="107821"/>
                  </a:lnTo>
                  <a:lnTo>
                    <a:pt x="442663" y="148034"/>
                  </a:lnTo>
                  <a:lnTo>
                    <a:pt x="454267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6" y="280540"/>
                  </a:lnTo>
                  <a:lnTo>
                    <a:pt x="436932" y="322998"/>
                  </a:lnTo>
                  <a:lnTo>
                    <a:pt x="414513" y="361828"/>
                  </a:lnTo>
                  <a:lnTo>
                    <a:pt x="384949" y="395538"/>
                  </a:lnTo>
                  <a:lnTo>
                    <a:pt x="349377" y="422833"/>
                  </a:lnTo>
                  <a:lnTo>
                    <a:pt x="309163" y="442663"/>
                  </a:lnTo>
                  <a:lnTo>
                    <a:pt x="265854" y="454267"/>
                  </a:lnTo>
                  <a:lnTo>
                    <a:pt x="243555" y="456832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FFEC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899" y="2463798"/>
              <a:ext cx="381000" cy="4064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092699" y="2454423"/>
            <a:ext cx="2607946" cy="5078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-60" dirty="0">
                <a:solidFill>
                  <a:srgbClr val="1F2937"/>
                </a:solidFill>
                <a:latin typeface="Malgun Gothic"/>
                <a:cs typeface="Malgun Gothic"/>
              </a:rPr>
              <a:t>인력난</a:t>
            </a:r>
            <a:r>
              <a:rPr sz="3200" b="1" spc="-145" dirty="0">
                <a:solidFill>
                  <a:srgbClr val="1F2937"/>
                </a:solidFill>
                <a:latin typeface="Malgun Gothic"/>
                <a:cs typeface="Malgun Gothic"/>
              </a:rPr>
              <a:t> </a:t>
            </a:r>
            <a:r>
              <a:rPr sz="3200" b="1" spc="-35" dirty="0">
                <a:solidFill>
                  <a:srgbClr val="1F2937"/>
                </a:solidFill>
                <a:latin typeface="Malgun Gothic"/>
                <a:cs typeface="Malgun Gothic"/>
              </a:rPr>
              <a:t>해소</a:t>
            </a:r>
            <a:endParaRPr sz="3200" b="1" dirty="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69390" y="3505200"/>
            <a:ext cx="3431256" cy="756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sz="2000" dirty="0" err="1">
                <a:solidFill>
                  <a:srgbClr val="374050"/>
                </a:solidFill>
                <a:latin typeface="Malgun Gothic"/>
                <a:cs typeface="Malgun Gothic"/>
              </a:rPr>
              <a:t>인력</a:t>
            </a:r>
            <a:r>
              <a:rPr sz="2000" spc="-90" dirty="0">
                <a:solidFill>
                  <a:srgbClr val="374050"/>
                </a:solidFill>
                <a:latin typeface="Malgun Gothic"/>
                <a:cs typeface="Malgun Gothic"/>
              </a:rPr>
              <a:t> </a:t>
            </a:r>
            <a:r>
              <a:rPr sz="2000" dirty="0" err="1">
                <a:solidFill>
                  <a:srgbClr val="374050"/>
                </a:solidFill>
                <a:latin typeface="Malgun Gothic"/>
                <a:cs typeface="Malgun Gothic"/>
              </a:rPr>
              <a:t>부족</a:t>
            </a:r>
            <a:r>
              <a:rPr sz="2000" spc="-90" dirty="0">
                <a:solidFill>
                  <a:srgbClr val="374050"/>
                </a:solidFill>
                <a:latin typeface="Malgun Gothic"/>
                <a:cs typeface="Malgun Gothic"/>
              </a:rPr>
              <a:t> </a:t>
            </a:r>
            <a:r>
              <a:rPr sz="2000" spc="-25" dirty="0" err="1">
                <a:solidFill>
                  <a:srgbClr val="374050"/>
                </a:solidFill>
                <a:latin typeface="Malgun Gothic"/>
                <a:cs typeface="Malgun Gothic"/>
              </a:rPr>
              <a:t>문제</a:t>
            </a:r>
            <a:r>
              <a:rPr sz="2000" spc="-25" dirty="0">
                <a:solidFill>
                  <a:srgbClr val="374050"/>
                </a:solidFill>
                <a:latin typeface="Malgun Gothic"/>
                <a:cs typeface="Malgun Gothic"/>
              </a:rPr>
              <a:t> </a:t>
            </a:r>
            <a:r>
              <a:rPr sz="2000" dirty="0">
                <a:solidFill>
                  <a:srgbClr val="374050"/>
                </a:solidFill>
                <a:latin typeface="Malgun Gothic"/>
                <a:cs typeface="Malgun Gothic"/>
              </a:rPr>
              <a:t>해</a:t>
            </a:r>
            <a:r>
              <a:rPr lang="ko-KR" altLang="en-US" sz="2000" dirty="0">
                <a:solidFill>
                  <a:srgbClr val="374050"/>
                </a:solidFill>
                <a:latin typeface="Malgun Gothic"/>
                <a:cs typeface="Malgun Gothic"/>
              </a:rPr>
              <a:t>결</a:t>
            </a:r>
            <a:endParaRPr lang="en-US" sz="2000" dirty="0">
              <a:solidFill>
                <a:srgbClr val="374050"/>
              </a:solidFill>
              <a:latin typeface="Malgun Gothic"/>
              <a:cs typeface="Malgun Gothic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sz="2000" dirty="0" err="1">
                <a:solidFill>
                  <a:srgbClr val="374050"/>
                </a:solidFill>
                <a:latin typeface="Malgun Gothic"/>
                <a:cs typeface="Malgun Gothic"/>
              </a:rPr>
              <a:t>노동</a:t>
            </a:r>
            <a:r>
              <a:rPr sz="2000" spc="-90" dirty="0">
                <a:solidFill>
                  <a:srgbClr val="374050"/>
                </a:solidFill>
                <a:latin typeface="Malgun Gothic"/>
                <a:cs typeface="Malgun Gothic"/>
              </a:rPr>
              <a:t> </a:t>
            </a:r>
            <a:r>
              <a:rPr sz="2000" dirty="0" err="1">
                <a:solidFill>
                  <a:srgbClr val="374050"/>
                </a:solidFill>
                <a:latin typeface="Malgun Gothic"/>
                <a:cs typeface="Malgun Gothic"/>
              </a:rPr>
              <a:t>강도</a:t>
            </a:r>
            <a:r>
              <a:rPr lang="en-US" sz="2000" spc="-25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ko-KR" altLang="en-US" sz="2000" spc="-25" dirty="0">
                <a:solidFill>
                  <a:srgbClr val="374050"/>
                </a:solidFill>
                <a:latin typeface="Arial"/>
                <a:cs typeface="Arial"/>
              </a:rPr>
              <a:t>감소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5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E4806-09EB-9D51-05BF-FED72EAB2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C662FF-5ED8-F32F-5FA8-6E2EF31EFA9D}"/>
              </a:ext>
            </a:extLst>
          </p:cNvPr>
          <p:cNvGrpSpPr/>
          <p:nvPr/>
        </p:nvGrpSpPr>
        <p:grpSpPr>
          <a:xfrm>
            <a:off x="351667" y="1998734"/>
            <a:ext cx="7194495" cy="3694926"/>
            <a:chOff x="424810" y="2426194"/>
            <a:chExt cx="7194495" cy="369492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21AFD6C-552C-03F6-71DF-7D7B025254D4}"/>
                </a:ext>
              </a:extLst>
            </p:cNvPr>
            <p:cNvGrpSpPr/>
            <p:nvPr/>
          </p:nvGrpSpPr>
          <p:grpSpPr>
            <a:xfrm>
              <a:off x="424810" y="2426194"/>
              <a:ext cx="3629989" cy="2095500"/>
              <a:chOff x="380999" y="1460834"/>
              <a:chExt cx="3629989" cy="209550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B6571AC-261D-705A-7E28-2E990DAA782F}"/>
                  </a:ext>
                </a:extLst>
              </p:cNvPr>
              <p:cNvGrpSpPr/>
              <p:nvPr/>
            </p:nvGrpSpPr>
            <p:grpSpPr>
              <a:xfrm>
                <a:off x="380999" y="1460834"/>
                <a:ext cx="3629989" cy="2095500"/>
                <a:chOff x="2819400" y="2362200"/>
                <a:chExt cx="5296670" cy="2743200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45D2CC3E-5EA0-3258-FE59-DDF6C751A9DE}"/>
                    </a:ext>
                  </a:extLst>
                </p:cNvPr>
                <p:cNvSpPr/>
                <p:nvPr/>
              </p:nvSpPr>
              <p:spPr>
                <a:xfrm>
                  <a:off x="2819400" y="2362200"/>
                  <a:ext cx="4935013" cy="274320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5F0815-D340-839F-1BF4-7F7BA311A7F5}"/>
                    </a:ext>
                  </a:extLst>
                </p:cNvPr>
                <p:cNvSpPr txBox="1"/>
                <p:nvPr/>
              </p:nvSpPr>
              <p:spPr>
                <a:xfrm>
                  <a:off x="2895600" y="2514600"/>
                  <a:ext cx="5220470" cy="402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차체</a:t>
                  </a:r>
                </a:p>
              </p:txBody>
            </p: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862082D-439F-82C5-9FD3-3C5C55FFD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2116402"/>
                <a:ext cx="960595" cy="1151433"/>
              </a:xfrm>
              <a:prstGeom prst="rect">
                <a:avLst/>
              </a:prstGeom>
            </p:spPr>
          </p:pic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F8A45A6-FFEC-9442-0B76-B23E49112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871" y="4969686"/>
              <a:ext cx="1151434" cy="1151434"/>
            </a:xfrm>
            <a:prstGeom prst="rect">
              <a:avLst/>
            </a:prstGeom>
          </p:spPr>
        </p:pic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A63CF828-009D-E89C-0CED-5652FF5CD011}"/>
              </a:ext>
            </a:extLst>
          </p:cNvPr>
          <p:cNvSpPr/>
          <p:nvPr/>
        </p:nvSpPr>
        <p:spPr>
          <a:xfrm>
            <a:off x="380999" y="83819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E729021-C942-303A-1FBA-D98EDFAD5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14" dirty="0"/>
              <a:t>시스템</a:t>
            </a:r>
            <a:r>
              <a:rPr sz="2800" spc="-235" dirty="0"/>
              <a:t> </a:t>
            </a:r>
            <a:r>
              <a:rPr sz="2800" dirty="0"/>
              <a:t>구성도</a:t>
            </a:r>
            <a:r>
              <a:rPr sz="2800" spc="-165" dirty="0"/>
              <a:t> </a:t>
            </a:r>
            <a:r>
              <a:rPr sz="2800" b="1" dirty="0">
                <a:latin typeface="Arial"/>
                <a:cs typeface="Arial"/>
              </a:rPr>
              <a:t>(Flow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Chart)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1F8EA11-8F75-E6D3-3628-743FF35EBD07}"/>
              </a:ext>
            </a:extLst>
          </p:cNvPr>
          <p:cNvSpPr txBox="1"/>
          <p:nvPr/>
        </p:nvSpPr>
        <p:spPr>
          <a:xfrm>
            <a:off x="11417001" y="6631136"/>
            <a:ext cx="40703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6A7280"/>
                </a:solidFill>
                <a:latin typeface="Arial"/>
                <a:cs typeface="Arial"/>
              </a:rPr>
              <a:t>5</a:t>
            </a:r>
            <a:r>
              <a:rPr sz="1200" spc="-5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A7280"/>
                </a:solidFill>
                <a:latin typeface="Arial"/>
                <a:cs typeface="Arial"/>
              </a:rPr>
              <a:t>/</a:t>
            </a:r>
            <a:r>
              <a:rPr sz="1200" spc="-5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6A7280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64DEE9A-0E53-96CA-1046-B2D4A33110B5}"/>
              </a:ext>
            </a:extLst>
          </p:cNvPr>
          <p:cNvGrpSpPr/>
          <p:nvPr/>
        </p:nvGrpSpPr>
        <p:grpSpPr>
          <a:xfrm>
            <a:off x="4085942" y="3870652"/>
            <a:ext cx="3845981" cy="2267466"/>
            <a:chOff x="2763649" y="1161534"/>
            <a:chExt cx="3845981" cy="226746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4AD6DC5-A3ED-A803-C6A0-7B34FCB84940}"/>
                </a:ext>
              </a:extLst>
            </p:cNvPr>
            <p:cNvGrpSpPr/>
            <p:nvPr/>
          </p:nvGrpSpPr>
          <p:grpSpPr>
            <a:xfrm>
              <a:off x="2763649" y="1161534"/>
              <a:ext cx="3845981" cy="2267466"/>
              <a:chOff x="477725" y="2362200"/>
              <a:chExt cx="5422735" cy="2743200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B3A0747-600E-1173-6D5D-C3327D7E9022}"/>
                  </a:ext>
                </a:extLst>
              </p:cNvPr>
              <p:cNvSpPr/>
              <p:nvPr/>
            </p:nvSpPr>
            <p:spPr>
              <a:xfrm>
                <a:off x="477725" y="2362200"/>
                <a:ext cx="5422735" cy="274320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94FC9D-67C9-21C4-E0CA-B457BEAEE65B}"/>
                  </a:ext>
                </a:extLst>
              </p:cNvPr>
              <p:cNvSpPr txBox="1"/>
              <p:nvPr/>
            </p:nvSpPr>
            <p:spPr>
              <a:xfrm>
                <a:off x="812742" y="2612443"/>
                <a:ext cx="2920312" cy="446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Main </a:t>
                </a:r>
                <a:r>
                  <a:rPr lang="ko-KR" altLang="en-US" dirty="0"/>
                  <a:t>제어 시스템</a:t>
                </a: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4B8DF8-75B0-82E6-93F1-05A51355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3912" y="1898718"/>
              <a:ext cx="1342080" cy="118460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A8A9BB-ADAC-4EAC-8B11-627BF93B53D7}"/>
              </a:ext>
            </a:extLst>
          </p:cNvPr>
          <p:cNvGrpSpPr/>
          <p:nvPr/>
        </p:nvGrpSpPr>
        <p:grpSpPr>
          <a:xfrm>
            <a:off x="8565823" y="2077119"/>
            <a:ext cx="3352800" cy="2057400"/>
            <a:chOff x="8610600" y="1303833"/>
            <a:chExt cx="3352800" cy="2057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5E491D-138C-5421-FA21-C648786FB9E6}"/>
                </a:ext>
              </a:extLst>
            </p:cNvPr>
            <p:cNvGrpSpPr/>
            <p:nvPr/>
          </p:nvGrpSpPr>
          <p:grpSpPr>
            <a:xfrm>
              <a:off x="8610600" y="1303833"/>
              <a:ext cx="3352800" cy="2057400"/>
              <a:chOff x="2819400" y="2362200"/>
              <a:chExt cx="5296670" cy="274320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E16C23F7-77FB-CB4D-9EDD-1579B2DDC3DC}"/>
                  </a:ext>
                </a:extLst>
              </p:cNvPr>
              <p:cNvSpPr/>
              <p:nvPr/>
            </p:nvSpPr>
            <p:spPr>
              <a:xfrm>
                <a:off x="2819400" y="2362200"/>
                <a:ext cx="4876800" cy="274320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0CB976-08A6-D765-7B72-06F69B0E61B6}"/>
                  </a:ext>
                </a:extLst>
              </p:cNvPr>
              <p:cNvSpPr txBox="1"/>
              <p:nvPr/>
            </p:nvSpPr>
            <p:spPr>
              <a:xfrm>
                <a:off x="2895600" y="2514600"/>
                <a:ext cx="5220470" cy="402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리프트</a:t>
                </a: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4906BC1-CDC7-FA33-56FB-8430BB34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9200" y="1930329"/>
              <a:ext cx="960595" cy="1151433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02B50168-8DE8-2161-7112-088AB41F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670366"/>
            <a:ext cx="1291062" cy="129106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62A1D10-F1A9-13F5-2948-CEBF3FAE2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549" y="2780116"/>
            <a:ext cx="1453682" cy="9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9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999" y="83819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14" dirty="0"/>
              <a:t>시스템</a:t>
            </a:r>
            <a:r>
              <a:rPr sz="2800" spc="-235" dirty="0"/>
              <a:t> </a:t>
            </a:r>
            <a:r>
              <a:rPr sz="2650" dirty="0"/>
              <a:t>구</a:t>
            </a:r>
            <a:r>
              <a:rPr sz="2800" dirty="0"/>
              <a:t>성</a:t>
            </a:r>
            <a:r>
              <a:rPr sz="2550" dirty="0"/>
              <a:t>도</a:t>
            </a:r>
            <a:r>
              <a:rPr sz="2550" spc="-165" dirty="0"/>
              <a:t> </a:t>
            </a:r>
            <a:r>
              <a:rPr b="1" dirty="0">
                <a:latin typeface="Arial"/>
                <a:cs typeface="Arial"/>
              </a:rPr>
              <a:t>(Flow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Chart)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17001" y="6631136"/>
            <a:ext cx="40703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6A7280"/>
                </a:solidFill>
                <a:latin typeface="Arial"/>
                <a:cs typeface="Arial"/>
              </a:rPr>
              <a:t>5</a:t>
            </a:r>
            <a:r>
              <a:rPr sz="1200" spc="-5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A7280"/>
                </a:solidFill>
                <a:latin typeface="Arial"/>
                <a:cs typeface="Arial"/>
              </a:rPr>
              <a:t>/</a:t>
            </a:r>
            <a:r>
              <a:rPr sz="1200" spc="-5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6A7280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999" y="83819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90" dirty="0"/>
              <a:t>작</a:t>
            </a:r>
            <a:r>
              <a:rPr sz="2750" spc="-90" dirty="0"/>
              <a:t>품</a:t>
            </a:r>
            <a:r>
              <a:rPr sz="2750" spc="-215" dirty="0"/>
              <a:t> </a:t>
            </a:r>
            <a:r>
              <a:rPr sz="2800" spc="-90" dirty="0"/>
              <a:t>기</a:t>
            </a:r>
            <a:r>
              <a:rPr sz="2750" spc="-90" dirty="0"/>
              <a:t>능</a:t>
            </a:r>
            <a:r>
              <a:rPr sz="2750" spc="-215" dirty="0"/>
              <a:t> </a:t>
            </a:r>
            <a:r>
              <a:rPr sz="2800" spc="-120" dirty="0"/>
              <a:t>및</a:t>
            </a:r>
            <a:r>
              <a:rPr sz="2800" spc="-225" dirty="0"/>
              <a:t> </a:t>
            </a:r>
            <a:r>
              <a:rPr spc="-60" dirty="0"/>
              <a:t>동</a:t>
            </a:r>
            <a:r>
              <a:rPr sz="2800" spc="-60" dirty="0"/>
              <a:t>작</a:t>
            </a:r>
            <a:r>
              <a:rPr sz="2800" spc="-229" dirty="0"/>
              <a:t> </a:t>
            </a:r>
            <a:r>
              <a:rPr sz="2800" spc="-114" dirty="0" err="1"/>
              <a:t>설명</a:t>
            </a:r>
            <a:r>
              <a:rPr sz="2800" spc="-229" dirty="0"/>
              <a:t> </a:t>
            </a:r>
            <a:r>
              <a:rPr lang="en-US" altLang="ko-KR" dirty="0">
                <a:latin typeface="Arial"/>
                <a:cs typeface="Arial"/>
              </a:rPr>
              <a:t>–</a:t>
            </a:r>
            <a:r>
              <a:rPr spc="10" dirty="0">
                <a:latin typeface="Arial"/>
                <a:cs typeface="Arial"/>
              </a:rPr>
              <a:t> </a:t>
            </a:r>
            <a:r>
              <a:rPr lang="ko-KR" altLang="en-US" spc="-60" dirty="0" err="1">
                <a:latin typeface="Arial"/>
                <a:cs typeface="Arial"/>
              </a:rPr>
              <a:t>기능ㅊ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8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3586678" y="2286000"/>
            <a:ext cx="2509322" cy="2509321"/>
            <a:chOff x="2285999" y="2076450"/>
            <a:chExt cx="1524000" cy="1524000"/>
          </a:xfrm>
        </p:grpSpPr>
        <p:sp>
          <p:nvSpPr>
            <p:cNvPr id="16" name="object 16"/>
            <p:cNvSpPr/>
            <p:nvPr/>
          </p:nvSpPr>
          <p:spPr>
            <a:xfrm>
              <a:off x="2285999" y="2095499"/>
              <a:ext cx="1524000" cy="1504950"/>
            </a:xfrm>
            <a:custGeom>
              <a:avLst/>
              <a:gdLst/>
              <a:ahLst/>
              <a:cxnLst/>
              <a:rect l="l" t="t" r="r" b="b"/>
              <a:pathLst>
                <a:path w="1524000" h="1504950">
                  <a:moveTo>
                    <a:pt x="1452803" y="1504949"/>
                  </a:moveTo>
                  <a:lnTo>
                    <a:pt x="71196" y="1504949"/>
                  </a:lnTo>
                  <a:lnTo>
                    <a:pt x="66241" y="1504461"/>
                  </a:lnTo>
                  <a:lnTo>
                    <a:pt x="29705" y="1489327"/>
                  </a:lnTo>
                  <a:lnTo>
                    <a:pt x="3885" y="1453287"/>
                  </a:lnTo>
                  <a:lnTo>
                    <a:pt x="0" y="1433753"/>
                  </a:lnTo>
                  <a:lnTo>
                    <a:pt x="0" y="1428749"/>
                  </a:lnTo>
                  <a:lnTo>
                    <a:pt x="0" y="53397"/>
                  </a:lnTo>
                  <a:lnTo>
                    <a:pt x="18780" y="19391"/>
                  </a:lnTo>
                  <a:lnTo>
                    <a:pt x="56426" y="1829"/>
                  </a:lnTo>
                  <a:lnTo>
                    <a:pt x="71196" y="0"/>
                  </a:lnTo>
                  <a:lnTo>
                    <a:pt x="1452803" y="0"/>
                  </a:lnTo>
                  <a:lnTo>
                    <a:pt x="1494294" y="11716"/>
                  </a:lnTo>
                  <a:lnTo>
                    <a:pt x="1521559" y="42320"/>
                  </a:lnTo>
                  <a:lnTo>
                    <a:pt x="1523999" y="53397"/>
                  </a:lnTo>
                  <a:lnTo>
                    <a:pt x="1523999" y="1433753"/>
                  </a:lnTo>
                  <a:lnTo>
                    <a:pt x="1508377" y="1475244"/>
                  </a:lnTo>
                  <a:lnTo>
                    <a:pt x="1472337" y="1501063"/>
                  </a:lnTo>
                  <a:lnTo>
                    <a:pt x="1457758" y="1504461"/>
                  </a:lnTo>
                  <a:lnTo>
                    <a:pt x="1452803" y="15049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endParaRPr sz="2400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86277" y="2076450"/>
              <a:ext cx="1524000" cy="70485"/>
            </a:xfrm>
            <a:custGeom>
              <a:avLst/>
              <a:gdLst/>
              <a:ahLst/>
              <a:cxnLst/>
              <a:rect l="l" t="t" r="r" b="b"/>
              <a:pathLst>
                <a:path w="1524000" h="70485">
                  <a:moveTo>
                    <a:pt x="0" y="70449"/>
                  </a:moveTo>
                  <a:lnTo>
                    <a:pt x="12552" y="33857"/>
                  </a:lnTo>
                  <a:lnTo>
                    <a:pt x="46761" y="5800"/>
                  </a:lnTo>
                  <a:lnTo>
                    <a:pt x="75922" y="0"/>
                  </a:lnTo>
                  <a:lnTo>
                    <a:pt x="1447522" y="0"/>
                  </a:lnTo>
                  <a:lnTo>
                    <a:pt x="1489864" y="12830"/>
                  </a:lnTo>
                  <a:lnTo>
                    <a:pt x="1513431" y="38099"/>
                  </a:lnTo>
                  <a:lnTo>
                    <a:pt x="75922" y="38099"/>
                  </a:lnTo>
                  <a:lnTo>
                    <a:pt x="68415" y="38281"/>
                  </a:lnTo>
                  <a:lnTo>
                    <a:pt x="27604" y="46733"/>
                  </a:lnTo>
                  <a:lnTo>
                    <a:pt x="1655" y="66287"/>
                  </a:lnTo>
                  <a:lnTo>
                    <a:pt x="0" y="70449"/>
                  </a:lnTo>
                  <a:close/>
                </a:path>
                <a:path w="1524000" h="70485">
                  <a:moveTo>
                    <a:pt x="1523444" y="70449"/>
                  </a:moveTo>
                  <a:lnTo>
                    <a:pt x="1489864" y="44514"/>
                  </a:lnTo>
                  <a:lnTo>
                    <a:pt x="1447522" y="38099"/>
                  </a:lnTo>
                  <a:lnTo>
                    <a:pt x="1513431" y="38099"/>
                  </a:lnTo>
                  <a:lnTo>
                    <a:pt x="1523359" y="68693"/>
                  </a:lnTo>
                  <a:lnTo>
                    <a:pt x="1523444" y="7044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pPr algn="ctr"/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2905124" y="2266949"/>
              <a:ext cx="285749" cy="3428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216378" y="3351337"/>
            <a:ext cx="1250479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solidFill>
                  <a:srgbClr val="1F2937"/>
                </a:solidFill>
                <a:latin typeface="Malgun Gothic"/>
                <a:cs typeface="Malgun Gothic"/>
              </a:rPr>
              <a:t>자동 이동</a:t>
            </a:r>
            <a:endParaRPr dirty="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5021" y="3861644"/>
            <a:ext cx="1933223" cy="430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marR="5080" indent="-203835" algn="ctr">
              <a:lnSpc>
                <a:spcPct val="119000"/>
              </a:lnSpc>
              <a:spcBef>
                <a:spcPts val="100"/>
              </a:spcBef>
            </a:pPr>
            <a:r>
              <a:rPr lang="en-US" sz="1200" spc="-50" dirty="0">
                <a:solidFill>
                  <a:srgbClr val="4A5462"/>
                </a:solidFill>
                <a:latin typeface="Malgun Gothic"/>
                <a:cs typeface="Malgun Gothic"/>
              </a:rPr>
              <a:t> </a:t>
            </a:r>
            <a:r>
              <a:rPr lang="ko-KR" altLang="en-US" sz="1200" spc="-50" dirty="0">
                <a:solidFill>
                  <a:srgbClr val="4A5462"/>
                </a:solidFill>
                <a:latin typeface="Malgun Gothic"/>
                <a:cs typeface="Malgun Gothic"/>
              </a:rPr>
              <a:t>중앙 서버로부터 받은 경로를 따라 </a:t>
            </a:r>
            <a:r>
              <a:rPr lang="ko-KR" altLang="en-US" sz="1200" dirty="0">
                <a:solidFill>
                  <a:srgbClr val="4A5462"/>
                </a:solidFill>
                <a:latin typeface="Malgun Gothic"/>
                <a:cs typeface="Malgun Gothic"/>
              </a:rPr>
              <a:t>이동</a:t>
            </a:r>
            <a:endParaRPr sz="1200" dirty="0">
              <a:latin typeface="Malgun Gothic"/>
              <a:cs typeface="Malgun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96001" y="2286000"/>
            <a:ext cx="2509780" cy="2509319"/>
            <a:chOff x="3809999" y="2076450"/>
            <a:chExt cx="1524278" cy="1523999"/>
          </a:xfrm>
        </p:grpSpPr>
        <p:sp>
          <p:nvSpPr>
            <p:cNvPr id="22" name="object 22"/>
            <p:cNvSpPr/>
            <p:nvPr/>
          </p:nvSpPr>
          <p:spPr>
            <a:xfrm>
              <a:off x="3809999" y="2095499"/>
              <a:ext cx="1524000" cy="1504950"/>
            </a:xfrm>
            <a:custGeom>
              <a:avLst/>
              <a:gdLst/>
              <a:ahLst/>
              <a:cxnLst/>
              <a:rect l="l" t="t" r="r" b="b"/>
              <a:pathLst>
                <a:path w="1524000" h="1504950">
                  <a:moveTo>
                    <a:pt x="1452802" y="1504949"/>
                  </a:moveTo>
                  <a:lnTo>
                    <a:pt x="71196" y="1504949"/>
                  </a:lnTo>
                  <a:lnTo>
                    <a:pt x="66241" y="1504461"/>
                  </a:lnTo>
                  <a:lnTo>
                    <a:pt x="29705" y="1489327"/>
                  </a:lnTo>
                  <a:lnTo>
                    <a:pt x="3885" y="1453287"/>
                  </a:lnTo>
                  <a:lnTo>
                    <a:pt x="0" y="1433753"/>
                  </a:lnTo>
                  <a:lnTo>
                    <a:pt x="0" y="1428749"/>
                  </a:lnTo>
                  <a:lnTo>
                    <a:pt x="0" y="53397"/>
                  </a:lnTo>
                  <a:lnTo>
                    <a:pt x="18780" y="19391"/>
                  </a:lnTo>
                  <a:lnTo>
                    <a:pt x="56426" y="1829"/>
                  </a:lnTo>
                  <a:lnTo>
                    <a:pt x="71196" y="0"/>
                  </a:lnTo>
                  <a:lnTo>
                    <a:pt x="1452802" y="0"/>
                  </a:lnTo>
                  <a:lnTo>
                    <a:pt x="1494293" y="11716"/>
                  </a:lnTo>
                  <a:lnTo>
                    <a:pt x="1521559" y="42320"/>
                  </a:lnTo>
                  <a:lnTo>
                    <a:pt x="1524000" y="53397"/>
                  </a:lnTo>
                  <a:lnTo>
                    <a:pt x="1524000" y="1433753"/>
                  </a:lnTo>
                  <a:lnTo>
                    <a:pt x="1508377" y="1475244"/>
                  </a:lnTo>
                  <a:lnTo>
                    <a:pt x="1472337" y="1501063"/>
                  </a:lnTo>
                  <a:lnTo>
                    <a:pt x="1457758" y="1504461"/>
                  </a:lnTo>
                  <a:lnTo>
                    <a:pt x="1452802" y="15049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endParaRPr sz="240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810277" y="2076450"/>
              <a:ext cx="1524000" cy="70485"/>
            </a:xfrm>
            <a:custGeom>
              <a:avLst/>
              <a:gdLst/>
              <a:ahLst/>
              <a:cxnLst/>
              <a:rect l="l" t="t" r="r" b="b"/>
              <a:pathLst>
                <a:path w="1524000" h="70485">
                  <a:moveTo>
                    <a:pt x="0" y="70449"/>
                  </a:moveTo>
                  <a:lnTo>
                    <a:pt x="12552" y="33857"/>
                  </a:lnTo>
                  <a:lnTo>
                    <a:pt x="46761" y="5800"/>
                  </a:lnTo>
                  <a:lnTo>
                    <a:pt x="75922" y="0"/>
                  </a:lnTo>
                  <a:lnTo>
                    <a:pt x="1447522" y="0"/>
                  </a:lnTo>
                  <a:lnTo>
                    <a:pt x="1489864" y="12830"/>
                  </a:lnTo>
                  <a:lnTo>
                    <a:pt x="1513430" y="38099"/>
                  </a:lnTo>
                  <a:lnTo>
                    <a:pt x="75922" y="38099"/>
                  </a:lnTo>
                  <a:lnTo>
                    <a:pt x="68415" y="38281"/>
                  </a:lnTo>
                  <a:lnTo>
                    <a:pt x="27604" y="46733"/>
                  </a:lnTo>
                  <a:lnTo>
                    <a:pt x="1655" y="66287"/>
                  </a:lnTo>
                  <a:lnTo>
                    <a:pt x="0" y="70449"/>
                  </a:lnTo>
                  <a:close/>
                </a:path>
                <a:path w="1524000" h="70485">
                  <a:moveTo>
                    <a:pt x="1523444" y="70449"/>
                  </a:moveTo>
                  <a:lnTo>
                    <a:pt x="1489864" y="44514"/>
                  </a:lnTo>
                  <a:lnTo>
                    <a:pt x="1447522" y="38099"/>
                  </a:lnTo>
                  <a:lnTo>
                    <a:pt x="1513430" y="38099"/>
                  </a:lnTo>
                  <a:lnTo>
                    <a:pt x="1523359" y="68693"/>
                  </a:lnTo>
                  <a:lnTo>
                    <a:pt x="1523444" y="70449"/>
                  </a:lnTo>
                  <a:close/>
                </a:path>
              </a:pathLst>
            </a:custGeom>
            <a:solidFill>
              <a:srgbClr val="F97316"/>
            </a:solidFill>
          </p:spPr>
          <p:txBody>
            <a:bodyPr wrap="square" lIns="0" tIns="0" rIns="0" bIns="0" rtlCol="0"/>
            <a:lstStyle/>
            <a:p>
              <a:pPr algn="ctr"/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725700" y="3351337"/>
            <a:ext cx="1250479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endParaRPr dirty="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47586" y="3861644"/>
            <a:ext cx="2006412" cy="444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 indent="-33655" algn="ctr">
              <a:lnSpc>
                <a:spcPct val="119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rgbClr val="4A5462"/>
                </a:solidFill>
                <a:latin typeface="Arial"/>
                <a:cs typeface="Arial"/>
              </a:rPr>
              <a:t>카메라를 사용하여</a:t>
            </a:r>
            <a:endParaRPr lang="en-US" altLang="ko-KR" sz="1200" dirty="0">
              <a:solidFill>
                <a:srgbClr val="4A5462"/>
              </a:solidFill>
              <a:latin typeface="Arial"/>
              <a:cs typeface="Arial"/>
            </a:endParaRPr>
          </a:p>
          <a:p>
            <a:pPr marL="45720" marR="5080" indent="-33655" algn="ctr">
              <a:lnSpc>
                <a:spcPct val="119000"/>
              </a:lnSpc>
              <a:spcBef>
                <a:spcPts val="100"/>
              </a:spcBef>
            </a:pPr>
            <a:r>
              <a:rPr lang="ko-KR" altLang="en-US" sz="1200" dirty="0" err="1">
                <a:solidFill>
                  <a:srgbClr val="4A5462"/>
                </a:solidFill>
                <a:latin typeface="Arial"/>
                <a:cs typeface="Arial"/>
              </a:rPr>
              <a:t>아루코</a:t>
            </a:r>
            <a:r>
              <a:rPr lang="ko-KR" altLang="en-US" sz="1200" dirty="0">
                <a:solidFill>
                  <a:srgbClr val="4A5462"/>
                </a:solidFill>
                <a:latin typeface="Arial"/>
                <a:cs typeface="Arial"/>
              </a:rPr>
              <a:t> 마커 인식</a:t>
            </a:r>
            <a:endParaRPr lang="ko-KR" altLang="en-US" sz="1200" dirty="0">
              <a:latin typeface="Malgun Gothic"/>
              <a:cs typeface="Malgun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605322" y="2286000"/>
            <a:ext cx="2509322" cy="2509321"/>
            <a:chOff x="5333999" y="2076450"/>
            <a:chExt cx="1524000" cy="1524000"/>
          </a:xfrm>
        </p:grpSpPr>
        <p:sp>
          <p:nvSpPr>
            <p:cNvPr id="28" name="object 28"/>
            <p:cNvSpPr/>
            <p:nvPr/>
          </p:nvSpPr>
          <p:spPr>
            <a:xfrm>
              <a:off x="5333999" y="2095499"/>
              <a:ext cx="1524000" cy="1504950"/>
            </a:xfrm>
            <a:custGeom>
              <a:avLst/>
              <a:gdLst/>
              <a:ahLst/>
              <a:cxnLst/>
              <a:rect l="l" t="t" r="r" b="b"/>
              <a:pathLst>
                <a:path w="1524000" h="1504950">
                  <a:moveTo>
                    <a:pt x="1452803" y="1504949"/>
                  </a:moveTo>
                  <a:lnTo>
                    <a:pt x="71196" y="1504949"/>
                  </a:lnTo>
                  <a:lnTo>
                    <a:pt x="66241" y="1504461"/>
                  </a:lnTo>
                  <a:lnTo>
                    <a:pt x="29705" y="1489327"/>
                  </a:lnTo>
                  <a:lnTo>
                    <a:pt x="3885" y="1453287"/>
                  </a:lnTo>
                  <a:lnTo>
                    <a:pt x="0" y="1433753"/>
                  </a:lnTo>
                  <a:lnTo>
                    <a:pt x="0" y="1428749"/>
                  </a:lnTo>
                  <a:lnTo>
                    <a:pt x="0" y="53397"/>
                  </a:lnTo>
                  <a:lnTo>
                    <a:pt x="18780" y="19391"/>
                  </a:lnTo>
                  <a:lnTo>
                    <a:pt x="56426" y="1829"/>
                  </a:lnTo>
                  <a:lnTo>
                    <a:pt x="71196" y="0"/>
                  </a:lnTo>
                  <a:lnTo>
                    <a:pt x="1452803" y="0"/>
                  </a:lnTo>
                  <a:lnTo>
                    <a:pt x="1494293" y="11716"/>
                  </a:lnTo>
                  <a:lnTo>
                    <a:pt x="1521559" y="42320"/>
                  </a:lnTo>
                  <a:lnTo>
                    <a:pt x="1523999" y="53397"/>
                  </a:lnTo>
                  <a:lnTo>
                    <a:pt x="1523999" y="1433753"/>
                  </a:lnTo>
                  <a:lnTo>
                    <a:pt x="1508377" y="1475244"/>
                  </a:lnTo>
                  <a:lnTo>
                    <a:pt x="1472337" y="1501063"/>
                  </a:lnTo>
                  <a:lnTo>
                    <a:pt x="1457758" y="1504461"/>
                  </a:lnTo>
                  <a:lnTo>
                    <a:pt x="1452803" y="15049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334277" y="2076450"/>
              <a:ext cx="1524000" cy="70485"/>
            </a:xfrm>
            <a:custGeom>
              <a:avLst/>
              <a:gdLst/>
              <a:ahLst/>
              <a:cxnLst/>
              <a:rect l="l" t="t" r="r" b="b"/>
              <a:pathLst>
                <a:path w="1524000" h="70485">
                  <a:moveTo>
                    <a:pt x="0" y="70450"/>
                  </a:moveTo>
                  <a:lnTo>
                    <a:pt x="12551" y="33857"/>
                  </a:lnTo>
                  <a:lnTo>
                    <a:pt x="46761" y="5800"/>
                  </a:lnTo>
                  <a:lnTo>
                    <a:pt x="75922" y="0"/>
                  </a:lnTo>
                  <a:lnTo>
                    <a:pt x="1447522" y="0"/>
                  </a:lnTo>
                  <a:lnTo>
                    <a:pt x="1489863" y="12830"/>
                  </a:lnTo>
                  <a:lnTo>
                    <a:pt x="1513430" y="38099"/>
                  </a:lnTo>
                  <a:lnTo>
                    <a:pt x="75922" y="38099"/>
                  </a:lnTo>
                  <a:lnTo>
                    <a:pt x="68415" y="38281"/>
                  </a:lnTo>
                  <a:lnTo>
                    <a:pt x="27604" y="46733"/>
                  </a:lnTo>
                  <a:lnTo>
                    <a:pt x="1655" y="66287"/>
                  </a:lnTo>
                  <a:lnTo>
                    <a:pt x="0" y="70450"/>
                  </a:lnTo>
                  <a:close/>
                </a:path>
                <a:path w="1524000" h="70485">
                  <a:moveTo>
                    <a:pt x="1523444" y="70450"/>
                  </a:moveTo>
                  <a:lnTo>
                    <a:pt x="1489863" y="44514"/>
                  </a:lnTo>
                  <a:lnTo>
                    <a:pt x="1447522" y="38099"/>
                  </a:lnTo>
                  <a:lnTo>
                    <a:pt x="1513430" y="38099"/>
                  </a:lnTo>
                  <a:lnTo>
                    <a:pt x="1523359" y="68693"/>
                  </a:lnTo>
                  <a:lnTo>
                    <a:pt x="1523444" y="70450"/>
                  </a:lnTo>
                  <a:close/>
                </a:path>
              </a:pathLst>
            </a:custGeom>
            <a:solidFill>
              <a:srgbClr val="A754F6"/>
            </a:solidFill>
          </p:spPr>
          <p:txBody>
            <a:bodyPr wrap="square" lIns="0" tIns="0" rIns="0" bIns="0" rtlCol="0"/>
            <a:lstStyle/>
            <a:p>
              <a:pPr algn="ctr"/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5934074" y="2266949"/>
              <a:ext cx="323849" cy="34289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093873" y="3351337"/>
            <a:ext cx="153277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25" dirty="0" err="1">
                <a:solidFill>
                  <a:srgbClr val="1F2937"/>
                </a:solidFill>
                <a:latin typeface="Malgun Gothic"/>
                <a:cs typeface="Malgun Gothic"/>
              </a:rPr>
              <a:t>리프</a:t>
            </a:r>
            <a:r>
              <a:rPr lang="ko-KR" altLang="en-US" spc="-25" dirty="0" err="1">
                <a:solidFill>
                  <a:srgbClr val="1F2937"/>
                </a:solidFill>
                <a:latin typeface="Malgun Gothic"/>
                <a:cs typeface="Malgun Gothic"/>
              </a:rPr>
              <a:t>트</a:t>
            </a:r>
            <a:endParaRPr dirty="0">
              <a:latin typeface="Malgun Gothic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30179" y="3861644"/>
            <a:ext cx="1860035" cy="443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935" algn="ctr">
              <a:lnSpc>
                <a:spcPct val="119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rgbClr val="4A5462"/>
                </a:solidFill>
                <a:latin typeface="Malgun Gothic"/>
                <a:cs typeface="Malgun Gothic"/>
              </a:rPr>
              <a:t>리프트를 통해</a:t>
            </a:r>
            <a:endParaRPr lang="en-US" altLang="ko-KR" sz="1200" dirty="0">
              <a:solidFill>
                <a:srgbClr val="4A5462"/>
              </a:solidFill>
              <a:latin typeface="Malgun Gothic"/>
              <a:cs typeface="Malgun Gothic"/>
            </a:endParaRPr>
          </a:p>
          <a:p>
            <a:pPr marL="127000" marR="5080" indent="-114935" algn="ctr">
              <a:lnSpc>
                <a:spcPct val="119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rgbClr val="4A5462"/>
                </a:solidFill>
                <a:latin typeface="Malgun Gothic"/>
                <a:cs typeface="Malgun Gothic"/>
              </a:rPr>
              <a:t>선반 상하이동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25420" y="3411109"/>
            <a:ext cx="1250479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pc="-65" dirty="0">
                <a:solidFill>
                  <a:srgbClr val="1F2937"/>
                </a:solidFill>
                <a:latin typeface="Malgun Gothic"/>
                <a:cs typeface="Malgun Gothic"/>
              </a:rPr>
              <a:t>마커 인식</a:t>
            </a:r>
            <a:endParaRPr dirty="0">
              <a:latin typeface="Malgun Gothic"/>
              <a:cs typeface="Malgun Gothic"/>
            </a:endParaRPr>
          </a:p>
        </p:txBody>
      </p:sp>
      <p:pic>
        <p:nvPicPr>
          <p:cNvPr id="4" name="object 17">
            <a:extLst>
              <a:ext uri="{FF2B5EF4-FFF2-40B4-BE49-F238E27FC236}">
                <a16:creationId xmlns:a16="http://schemas.microsoft.com/office/drawing/2014/main" id="{89B2BE4D-EFB2-7414-372A-34DD22094B3E}"/>
              </a:ext>
            </a:extLst>
          </p:cNvPr>
          <p:cNvPicPr/>
          <p:nvPr/>
        </p:nvPicPr>
        <p:blipFill>
          <a:blip r:embed="rId4" cstate="print">
            <a:biLevel thresh="50000"/>
          </a:blip>
          <a:stretch>
            <a:fillRect/>
          </a:stretch>
        </p:blipFill>
        <p:spPr>
          <a:xfrm>
            <a:off x="7162800" y="2584091"/>
            <a:ext cx="406140" cy="562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BADF6-4C04-AF36-978D-56806F13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146DD5-18E5-AFAA-643A-BE09BC0DD2E7}"/>
              </a:ext>
            </a:extLst>
          </p:cNvPr>
          <p:cNvSpPr/>
          <p:nvPr/>
        </p:nvSpPr>
        <p:spPr>
          <a:xfrm>
            <a:off x="380999" y="83819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21C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3F478DD-7AE5-F002-5AD1-6BF6E9DB36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299" y="316135"/>
            <a:ext cx="5803901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90" dirty="0"/>
              <a:t>작</a:t>
            </a:r>
            <a:r>
              <a:rPr sz="2750" spc="-90" dirty="0"/>
              <a:t>품</a:t>
            </a:r>
            <a:r>
              <a:rPr sz="2750" spc="-215" dirty="0"/>
              <a:t> </a:t>
            </a:r>
            <a:r>
              <a:rPr sz="2800" spc="-90" dirty="0"/>
              <a:t>기</a:t>
            </a:r>
            <a:r>
              <a:rPr sz="2750" spc="-90" dirty="0"/>
              <a:t>능</a:t>
            </a:r>
            <a:r>
              <a:rPr sz="2750" spc="-215" dirty="0"/>
              <a:t> </a:t>
            </a:r>
            <a:r>
              <a:rPr sz="2800" spc="-120" dirty="0"/>
              <a:t>및</a:t>
            </a:r>
            <a:r>
              <a:rPr sz="2800" spc="-225" dirty="0"/>
              <a:t> </a:t>
            </a:r>
            <a:r>
              <a:rPr spc="-60" dirty="0"/>
              <a:t>동</a:t>
            </a:r>
            <a:r>
              <a:rPr sz="2800" spc="-60" dirty="0"/>
              <a:t>작</a:t>
            </a:r>
            <a:r>
              <a:rPr sz="2800" spc="-229" dirty="0"/>
              <a:t> </a:t>
            </a:r>
            <a:r>
              <a:rPr sz="2800" spc="-114" dirty="0" err="1"/>
              <a:t>설명</a:t>
            </a:r>
            <a:r>
              <a:rPr sz="2800" spc="-229" dirty="0"/>
              <a:t> </a:t>
            </a:r>
            <a:r>
              <a:rPr lang="en-US" altLang="ko-KR" dirty="0">
                <a:latin typeface="Arial"/>
                <a:cs typeface="Arial"/>
              </a:rPr>
              <a:t>–</a:t>
            </a:r>
            <a:r>
              <a:rPr spc="10" dirty="0">
                <a:latin typeface="Arial"/>
                <a:cs typeface="Arial"/>
              </a:rPr>
              <a:t> </a:t>
            </a:r>
            <a:r>
              <a:rPr lang="ko-KR" altLang="en-US" spc="-60" dirty="0">
                <a:latin typeface="Arial"/>
                <a:cs typeface="Arial"/>
              </a:rPr>
              <a:t>동작 설명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2F85B4E6-7137-A69E-1EC1-3C03E2C125E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9</a:t>
            </a:fld>
            <a:r>
              <a:rPr spc="-5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7119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</TotalTime>
  <Words>186</Words>
  <Application>Microsoft Office PowerPoint</Application>
  <PresentationFormat>와이드스크린</PresentationFormat>
  <Paragraphs>50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Malgun Gothic</vt:lpstr>
      <vt:lpstr>Malgun Gothic</vt:lpstr>
      <vt:lpstr>Arial</vt:lpstr>
      <vt:lpstr>Microsoft Sans Serif</vt:lpstr>
      <vt:lpstr>Office Theme</vt:lpstr>
      <vt:lpstr>AGV 기반 이송 시스템</vt:lpstr>
      <vt:lpstr>목차</vt:lpstr>
      <vt:lpstr>작품 개요 및 외형도</vt:lpstr>
      <vt:lpstr>과제 선정 동기 및 필요성</vt:lpstr>
      <vt:lpstr>과제 선정 동기 및 필요성</vt:lpstr>
      <vt:lpstr>시스템 구성도 (Flow Chart)</vt:lpstr>
      <vt:lpstr>시스템 구성도 (Flow Chart)</vt:lpstr>
      <vt:lpstr>작품 기능 및 동작 설명 – 기능ㅊ</vt:lpstr>
      <vt:lpstr>작품 기능 및 동작 설명 – 동작 설명</vt:lpstr>
      <vt:lpstr>유사작품 현황(1) - 랙이송AGV 기반 피킹 시스템 </vt:lpstr>
      <vt:lpstr>유사작품 현황(2,3) - AMR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wonjong LEE</dc:creator>
  <cp:lastModifiedBy>이원종(2020134026)</cp:lastModifiedBy>
  <cp:revision>1</cp:revision>
  <dcterms:created xsi:type="dcterms:W3CDTF">2025-09-07T13:19:07Z</dcterms:created>
  <dcterms:modified xsi:type="dcterms:W3CDTF">2025-10-15T05:26:24Z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2025-09-07T00:00:00Z</vt:filetime>
  </property>
  <property fmtid="{D5CDD505-2E9C-101B-9397-08002B2CF9AE}" pid="3" name="LastSaved">
    <vt:filetime>2025-09-07T00:00:00Z</vt:filetime>
  </property>
</Properties>
</file>